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ebp" ContentType="image/webp"/>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9"/>
  </p:notesMasterIdLst>
  <p:sldIdLst>
    <p:sldId id="258" r:id="rId2"/>
    <p:sldId id="256" r:id="rId3"/>
    <p:sldId id="257" r:id="rId4"/>
    <p:sldId id="262" r:id="rId5"/>
    <p:sldId id="259" r:id="rId6"/>
    <p:sldId id="260"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B7BB3"/>
    <a:srgbClr val="FD4E31"/>
    <a:srgbClr val="FFFFFF"/>
    <a:srgbClr val="D789DD"/>
    <a:srgbClr val="009900"/>
    <a:srgbClr val="00C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0" d="100"/>
          <a:sy n="80" d="100"/>
        </p:scale>
        <p:origin x="29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jpeg>
</file>

<file path=ppt/media/image23.webp>
</file>

<file path=ppt/media/image3.png>
</file>

<file path=ppt/media/image4.jpeg>
</file>

<file path=ppt/media/image5.pn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97C1E72-0914-48B5-B31C-2B585F0A7DC1}" type="datetimeFigureOut">
              <a:rPr lang="en-IN" smtClean="0"/>
              <a:t>07-11-2023</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9C9C23-67FD-4776-A754-2DD607A83297}" type="slidenum">
              <a:rPr lang="en-IN" smtClean="0"/>
              <a:t>‹#›</a:t>
            </a:fld>
            <a:endParaRPr lang="en-IN"/>
          </a:p>
        </p:txBody>
      </p:sp>
    </p:spTree>
    <p:extLst>
      <p:ext uri="{BB962C8B-B14F-4D97-AF65-F5344CB8AC3E}">
        <p14:creationId xmlns:p14="http://schemas.microsoft.com/office/powerpoint/2010/main" val="8012114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9A9C9C23-67FD-4776-A754-2DD607A83297}" type="slidenum">
              <a:rPr lang="en-IN" smtClean="0"/>
              <a:t>5</a:t>
            </a:fld>
            <a:endParaRPr lang="en-IN"/>
          </a:p>
        </p:txBody>
      </p:sp>
    </p:spTree>
    <p:extLst>
      <p:ext uri="{BB962C8B-B14F-4D97-AF65-F5344CB8AC3E}">
        <p14:creationId xmlns:p14="http://schemas.microsoft.com/office/powerpoint/2010/main" val="8335367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D4A9DA-8F13-75FE-1C85-B0C5D06E2AE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5C021066-C518-CC9A-7E9A-CD4ABFB7997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7D187209-CB38-B1EF-AA71-8E5D3AA273DB}"/>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5" name="Footer Placeholder 4">
            <a:extLst>
              <a:ext uri="{FF2B5EF4-FFF2-40B4-BE49-F238E27FC236}">
                <a16:creationId xmlns:a16="http://schemas.microsoft.com/office/drawing/2014/main" id="{D77F351E-9A86-0AF7-2882-09166902574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81953711-0716-2D63-8AB7-0A0DB5CFBAF0}"/>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33546148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911FA9-73B3-4E66-46D7-432DE6CD239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4AE6F84-D55D-E92D-07CD-D0F58E56C46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857AFE7-2A42-805B-C021-64DFBEADE8A6}"/>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5" name="Footer Placeholder 4">
            <a:extLst>
              <a:ext uri="{FF2B5EF4-FFF2-40B4-BE49-F238E27FC236}">
                <a16:creationId xmlns:a16="http://schemas.microsoft.com/office/drawing/2014/main" id="{4DEEC466-0F98-89F8-523F-E8EFF0CED2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BC773EF0-5EAF-E734-B731-C9CC38F6BC05}"/>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374971805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3CCE289-C8D5-BBB1-B786-2B8E3FC5770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5B23B55-85BF-1826-C81E-C5C6390F6CA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A6FF5B9-6CCF-4BD1-877E-CCF9A7B2E7EA}"/>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5" name="Footer Placeholder 4">
            <a:extLst>
              <a:ext uri="{FF2B5EF4-FFF2-40B4-BE49-F238E27FC236}">
                <a16:creationId xmlns:a16="http://schemas.microsoft.com/office/drawing/2014/main" id="{91B05935-9903-A829-B6DB-D58D86FB247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19BC9C3A-4FB2-8DE5-4373-E197A03EBFA2}"/>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29927350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6602BD-A8B3-3627-435A-3F69DD2224A3}"/>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12A34690-B8B1-B6B0-8577-C64A833C392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5B5EDEF0-16DC-4CBF-3F70-FD901B7F1B96}"/>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5" name="Footer Placeholder 4">
            <a:extLst>
              <a:ext uri="{FF2B5EF4-FFF2-40B4-BE49-F238E27FC236}">
                <a16:creationId xmlns:a16="http://schemas.microsoft.com/office/drawing/2014/main" id="{793D9B1B-CE16-2E93-92AD-37B296FD70A5}"/>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92507725-A9E5-01E9-82E6-8B154E0220F0}"/>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28144351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F51A3E-A443-4AB3-8668-39116C6350F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2138AF81-E023-9C94-3676-084D5856250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2CB3B9-97EC-9741-7C9A-A297AE768181}"/>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5" name="Footer Placeholder 4">
            <a:extLst>
              <a:ext uri="{FF2B5EF4-FFF2-40B4-BE49-F238E27FC236}">
                <a16:creationId xmlns:a16="http://schemas.microsoft.com/office/drawing/2014/main" id="{EF294756-4275-27DE-D940-63F8B966A490}"/>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4DCEBC1-D845-7BBA-8399-B1AC2C88A49C}"/>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11917386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13D7B-E090-F03F-B6AF-2EC6C0C1D35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0FE61484-39A3-35BF-EC68-C6EE2A74121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31FFC666-4F8C-BC93-4875-1F38A3600E6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AAFE9F3-53C2-842E-9995-7D17E74BAF44}"/>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6" name="Footer Placeholder 5">
            <a:extLst>
              <a:ext uri="{FF2B5EF4-FFF2-40B4-BE49-F238E27FC236}">
                <a16:creationId xmlns:a16="http://schemas.microsoft.com/office/drawing/2014/main" id="{10E72A3F-07BB-15EC-1ABD-875EAE283DD3}"/>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A42FF257-AD54-84A9-C960-FE2476C6619F}"/>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12372012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D0ECC-5FD3-310C-11B0-E2EF9EBD807A}"/>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0480905-59C4-856B-50AD-130F3960A48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A7CF211-0D61-E4C6-549A-20493B6FD7F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7CE3149-382D-E96F-8F53-7280F2344B2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496B684-8E9D-13C6-B20C-2D161B8DE7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C791C3A5-601B-C20D-DD8C-1110DF17A419}"/>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8" name="Footer Placeholder 7">
            <a:extLst>
              <a:ext uri="{FF2B5EF4-FFF2-40B4-BE49-F238E27FC236}">
                <a16:creationId xmlns:a16="http://schemas.microsoft.com/office/drawing/2014/main" id="{CC5C7405-43AA-E213-94CE-A947F588EEAF}"/>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8CD1F0B5-EC5A-3B56-5C88-89D229E4E2F5}"/>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549708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66D0E4-9593-82B7-5D6B-FAEAB9C78F80}"/>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C4F3D085-4F24-D00A-ACB9-B79C10B534C6}"/>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4" name="Footer Placeholder 3">
            <a:extLst>
              <a:ext uri="{FF2B5EF4-FFF2-40B4-BE49-F238E27FC236}">
                <a16:creationId xmlns:a16="http://schemas.microsoft.com/office/drawing/2014/main" id="{6D476478-54F5-8E19-5E8C-136538CD126B}"/>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F51BD00F-EF9E-9211-FB4C-B3BB34616555}"/>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242451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673B465-E3B5-80CC-88B4-0C1249F897A1}"/>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3" name="Footer Placeholder 2">
            <a:extLst>
              <a:ext uri="{FF2B5EF4-FFF2-40B4-BE49-F238E27FC236}">
                <a16:creationId xmlns:a16="http://schemas.microsoft.com/office/drawing/2014/main" id="{F5DE67C8-8C93-7144-6620-08A863B2D716}"/>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D8B6DA8F-5FF7-5D59-2DBA-D889D7C2CE31}"/>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27753030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157ADD-759D-B203-99DF-4BE87779384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781F5307-8693-0B42-959F-9CDADA1673B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C666EFD6-CDB8-52D9-A728-CC30A2167EC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DF7AD1E-48BD-0202-5B94-DE0B36DF187B}"/>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6" name="Footer Placeholder 5">
            <a:extLst>
              <a:ext uri="{FF2B5EF4-FFF2-40B4-BE49-F238E27FC236}">
                <a16:creationId xmlns:a16="http://schemas.microsoft.com/office/drawing/2014/main" id="{AA3937A2-D512-24B4-CBAB-DF351BF2BF7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64CFC38-5D45-A2BE-F4EC-7292F820E810}"/>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31012705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7803A-C79C-DBFD-285D-297623A0A0E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899564DD-08BB-E657-36E4-9A18D9786F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6EF7A338-CB69-0248-5D96-04FE124683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4879FF-39B7-B79B-5E30-38CCFC4AB58A}"/>
              </a:ext>
            </a:extLst>
          </p:cNvPr>
          <p:cNvSpPr>
            <a:spLocks noGrp="1"/>
          </p:cNvSpPr>
          <p:nvPr>
            <p:ph type="dt" sz="half" idx="10"/>
          </p:nvPr>
        </p:nvSpPr>
        <p:spPr/>
        <p:txBody>
          <a:bodyPr/>
          <a:lstStyle/>
          <a:p>
            <a:fld id="{C3290A91-1683-4AAD-B05F-9F843B581560}" type="datetimeFigureOut">
              <a:rPr lang="en-IN" smtClean="0"/>
              <a:t>07-11-2023</a:t>
            </a:fld>
            <a:endParaRPr lang="en-IN"/>
          </a:p>
        </p:txBody>
      </p:sp>
      <p:sp>
        <p:nvSpPr>
          <p:cNvPr id="6" name="Footer Placeholder 5">
            <a:extLst>
              <a:ext uri="{FF2B5EF4-FFF2-40B4-BE49-F238E27FC236}">
                <a16:creationId xmlns:a16="http://schemas.microsoft.com/office/drawing/2014/main" id="{87E5C35E-F017-F9EC-CE95-A9E716D15AA7}"/>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8F73271-2DC4-6830-21B3-B5F92C134CD3}"/>
              </a:ext>
            </a:extLst>
          </p:cNvPr>
          <p:cNvSpPr>
            <a:spLocks noGrp="1"/>
          </p:cNvSpPr>
          <p:nvPr>
            <p:ph type="sldNum" sz="quarter" idx="12"/>
          </p:nvPr>
        </p:nvSpPr>
        <p:spPr/>
        <p:txBody>
          <a:bodyPr/>
          <a:lstStyle/>
          <a:p>
            <a:fld id="{46E2E8D2-28B2-42B3-B6DE-31FFB3C831B8}" type="slidenum">
              <a:rPr lang="en-IN" smtClean="0"/>
              <a:t>‹#›</a:t>
            </a:fld>
            <a:endParaRPr lang="en-IN"/>
          </a:p>
        </p:txBody>
      </p:sp>
    </p:spTree>
    <p:extLst>
      <p:ext uri="{BB962C8B-B14F-4D97-AF65-F5344CB8AC3E}">
        <p14:creationId xmlns:p14="http://schemas.microsoft.com/office/powerpoint/2010/main" val="6801072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38100F0-5EC1-78D8-8D24-16B58B4FC7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1B7791B0-A80E-54D7-CEAB-7D70F105FD9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F70DFBA4-5038-6DFC-D645-F1E2861E016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3290A91-1683-4AAD-B05F-9F843B581560}" type="datetimeFigureOut">
              <a:rPr lang="en-IN" smtClean="0"/>
              <a:t>07-11-2023</a:t>
            </a:fld>
            <a:endParaRPr lang="en-IN"/>
          </a:p>
        </p:txBody>
      </p:sp>
      <p:sp>
        <p:nvSpPr>
          <p:cNvPr id="5" name="Footer Placeholder 4">
            <a:extLst>
              <a:ext uri="{FF2B5EF4-FFF2-40B4-BE49-F238E27FC236}">
                <a16:creationId xmlns:a16="http://schemas.microsoft.com/office/drawing/2014/main" id="{6741923E-EE36-4432-2122-406597B7F9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40A38C20-D32E-96D7-3C52-9AE12232865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E2E8D2-28B2-42B3-B6DE-31FFB3C831B8}" type="slidenum">
              <a:rPr lang="en-IN" smtClean="0"/>
              <a:t>‹#›</a:t>
            </a:fld>
            <a:endParaRPr lang="en-IN"/>
          </a:p>
        </p:txBody>
      </p:sp>
    </p:spTree>
    <p:extLst>
      <p:ext uri="{BB962C8B-B14F-4D97-AF65-F5344CB8AC3E}">
        <p14:creationId xmlns:p14="http://schemas.microsoft.com/office/powerpoint/2010/main" val="34557149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jpeg"/><Relationship Id="rId4"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 Id="rId5" Type="http://schemas.openxmlformats.org/officeDocument/2006/relationships/image" Target="../media/image12.jpeg"/><Relationship Id="rId4" Type="http://schemas.openxmlformats.org/officeDocument/2006/relationships/image" Target="../media/image11.jpeg"/></Relationships>
</file>

<file path=ppt/slides/_rels/slide5.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6.png"/><Relationship Id="rId11" Type="http://schemas.openxmlformats.org/officeDocument/2006/relationships/image" Target="../media/image21.png"/><Relationship Id="rId5" Type="http://schemas.openxmlformats.org/officeDocument/2006/relationships/image" Target="../media/image15.png"/><Relationship Id="rId10" Type="http://schemas.openxmlformats.org/officeDocument/2006/relationships/image" Target="../media/image20.png"/><Relationship Id="rId4" Type="http://schemas.openxmlformats.org/officeDocument/2006/relationships/image" Target="../media/image14.png"/><Relationship Id="rId9" Type="http://schemas.openxmlformats.org/officeDocument/2006/relationships/image" Target="../media/image19.jpeg"/></Relationships>
</file>

<file path=ppt/slides/_rels/slide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3.webp"/><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0419999C-2516-6208-4E0B-B1BB5A01541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7673" y="2662914"/>
            <a:ext cx="9615367" cy="1745931"/>
          </a:xfrm>
          <a:prstGeom prst="rect">
            <a:avLst/>
          </a:prstGeom>
        </p:spPr>
      </p:pic>
      <p:pic>
        <p:nvPicPr>
          <p:cNvPr id="11" name="Picture 10">
            <a:extLst>
              <a:ext uri="{FF2B5EF4-FFF2-40B4-BE49-F238E27FC236}">
                <a16:creationId xmlns:a16="http://schemas.microsoft.com/office/drawing/2014/main" id="{726E8C4A-9B87-EB5C-3B74-00D2EAC1C6B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69859" y="2958791"/>
            <a:ext cx="813149" cy="986797"/>
          </a:xfrm>
          <a:prstGeom prst="rect">
            <a:avLst/>
          </a:prstGeom>
        </p:spPr>
      </p:pic>
      <p:sp>
        <p:nvSpPr>
          <p:cNvPr id="16" name="TextBox 15">
            <a:extLst>
              <a:ext uri="{FF2B5EF4-FFF2-40B4-BE49-F238E27FC236}">
                <a16:creationId xmlns:a16="http://schemas.microsoft.com/office/drawing/2014/main" id="{8CF1EB57-0172-15DE-53DD-515550D637AC}"/>
              </a:ext>
            </a:extLst>
          </p:cNvPr>
          <p:cNvSpPr txBox="1"/>
          <p:nvPr/>
        </p:nvSpPr>
        <p:spPr>
          <a:xfrm>
            <a:off x="406400" y="535648"/>
            <a:ext cx="831273" cy="369332"/>
          </a:xfrm>
          <a:prstGeom prst="rect">
            <a:avLst/>
          </a:prstGeom>
          <a:noFill/>
        </p:spPr>
        <p:txBody>
          <a:bodyPr wrap="square" rtlCol="0">
            <a:spAutoFit/>
          </a:bodyPr>
          <a:lstStyle/>
          <a:p>
            <a:r>
              <a:rPr lang="en-IN" b="1" dirty="0"/>
              <a:t>Team</a:t>
            </a:r>
          </a:p>
        </p:txBody>
      </p:sp>
      <p:sp>
        <p:nvSpPr>
          <p:cNvPr id="17" name="TextBox 16">
            <a:extLst>
              <a:ext uri="{FF2B5EF4-FFF2-40B4-BE49-F238E27FC236}">
                <a16:creationId xmlns:a16="http://schemas.microsoft.com/office/drawing/2014/main" id="{6A30BD1A-D308-6B61-2FBA-4B192C9F95DB}"/>
              </a:ext>
            </a:extLst>
          </p:cNvPr>
          <p:cNvSpPr txBox="1"/>
          <p:nvPr/>
        </p:nvSpPr>
        <p:spPr>
          <a:xfrm>
            <a:off x="1006763" y="904980"/>
            <a:ext cx="1804704" cy="400110"/>
          </a:xfrm>
          <a:prstGeom prst="rect">
            <a:avLst/>
          </a:prstGeom>
          <a:noFill/>
        </p:spPr>
        <p:txBody>
          <a:bodyPr wrap="square" rtlCol="0">
            <a:spAutoFit/>
          </a:bodyPr>
          <a:lstStyle/>
          <a:p>
            <a:r>
              <a:rPr lang="en-IN" sz="2000" b="1" dirty="0">
                <a:solidFill>
                  <a:srgbClr val="FF0000"/>
                </a:solidFill>
                <a:effectLst>
                  <a:outerShdw blurRad="38100" dist="38100" dir="2700000" algn="tl">
                    <a:srgbClr val="000000">
                      <a:alpha val="43137"/>
                    </a:srgbClr>
                  </a:outerShdw>
                </a:effectLst>
                <a:latin typeface="Comic Sans MS" panose="030F0702030302020204" pitchFamily="66" charset="0"/>
              </a:rPr>
              <a:t>Tech Titans</a:t>
            </a:r>
          </a:p>
        </p:txBody>
      </p:sp>
      <p:sp>
        <p:nvSpPr>
          <p:cNvPr id="18" name="TextBox 17">
            <a:extLst>
              <a:ext uri="{FF2B5EF4-FFF2-40B4-BE49-F238E27FC236}">
                <a16:creationId xmlns:a16="http://schemas.microsoft.com/office/drawing/2014/main" id="{A1F4BBB5-EA29-2D43-C8E3-B4F451AA1B93}"/>
              </a:ext>
            </a:extLst>
          </p:cNvPr>
          <p:cNvSpPr txBox="1"/>
          <p:nvPr/>
        </p:nvSpPr>
        <p:spPr>
          <a:xfrm>
            <a:off x="2247700" y="1294604"/>
            <a:ext cx="1422400" cy="369332"/>
          </a:xfrm>
          <a:prstGeom prst="rect">
            <a:avLst/>
          </a:prstGeom>
          <a:noFill/>
        </p:spPr>
        <p:txBody>
          <a:bodyPr wrap="square" rtlCol="0">
            <a:spAutoFit/>
          </a:bodyPr>
          <a:lstStyle/>
          <a:p>
            <a:r>
              <a:rPr lang="en-IN" b="1" dirty="0"/>
              <a:t>presents</a:t>
            </a:r>
          </a:p>
        </p:txBody>
      </p:sp>
      <p:sp>
        <p:nvSpPr>
          <p:cNvPr id="19" name="TextBox 18">
            <a:extLst>
              <a:ext uri="{FF2B5EF4-FFF2-40B4-BE49-F238E27FC236}">
                <a16:creationId xmlns:a16="http://schemas.microsoft.com/office/drawing/2014/main" id="{D1BFA061-89EA-08F3-A1D9-14BF3F84B554}"/>
              </a:ext>
            </a:extLst>
          </p:cNvPr>
          <p:cNvSpPr txBox="1"/>
          <p:nvPr/>
        </p:nvSpPr>
        <p:spPr>
          <a:xfrm>
            <a:off x="6871854" y="3947180"/>
            <a:ext cx="4618182" cy="461665"/>
          </a:xfrm>
          <a:prstGeom prst="rect">
            <a:avLst/>
          </a:prstGeom>
          <a:noFill/>
        </p:spPr>
        <p:txBody>
          <a:bodyPr wrap="square" rtlCol="0">
            <a:spAutoFit/>
          </a:bodyPr>
          <a:lstStyle/>
          <a:p>
            <a:r>
              <a:rPr lang="en-IN" sz="2400" dirty="0">
                <a:latin typeface="Bahnschrift SemiBold SemiConden" panose="020B0502040204020203" pitchFamily="34" charset="0"/>
              </a:rPr>
              <a:t>Your dreams are now within reach</a:t>
            </a:r>
            <a:r>
              <a:rPr lang="en-IN" sz="2000" dirty="0">
                <a:latin typeface="Bahnschrift SemiBold SemiConden" panose="020B0502040204020203" pitchFamily="34" charset="0"/>
              </a:rPr>
              <a:t>!</a:t>
            </a:r>
          </a:p>
        </p:txBody>
      </p:sp>
    </p:spTree>
    <p:extLst>
      <p:ext uri="{BB962C8B-B14F-4D97-AF65-F5344CB8AC3E}">
        <p14:creationId xmlns:p14="http://schemas.microsoft.com/office/powerpoint/2010/main" val="39276490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anim calcmode="lin" valueType="num">
                                      <p:cBhvr additive="base">
                                        <p:cTn id="11" dur="500" fill="hold"/>
                                        <p:tgtEl>
                                          <p:spTgt spid="18"/>
                                        </p:tgtEl>
                                        <p:attrNameLst>
                                          <p:attrName>ppt_x</p:attrName>
                                        </p:attrNameLst>
                                      </p:cBhvr>
                                      <p:tavLst>
                                        <p:tav tm="0">
                                          <p:val>
                                            <p:strVal val="1+#ppt_w/2"/>
                                          </p:val>
                                        </p:tav>
                                        <p:tav tm="100000">
                                          <p:val>
                                            <p:strVal val="#ppt_x"/>
                                          </p:val>
                                        </p:tav>
                                      </p:tavLst>
                                    </p:anim>
                                    <p:anim calcmode="lin" valueType="num">
                                      <p:cBhvr additive="base">
                                        <p:cTn id="12" dur="500" fill="hold"/>
                                        <p:tgtEl>
                                          <p:spTgt spid="18"/>
                                        </p:tgtEl>
                                        <p:attrNameLst>
                                          <p:attrName>ppt_y</p:attrName>
                                        </p:attrNameLst>
                                      </p:cBhvr>
                                      <p:tavLst>
                                        <p:tav tm="0">
                                          <p:val>
                                            <p:strVal val="#ppt_y"/>
                                          </p:val>
                                        </p:tav>
                                        <p:tav tm="100000">
                                          <p:val>
                                            <p:strVal val="#ppt_y"/>
                                          </p:val>
                                        </p:tav>
                                      </p:tavLst>
                                    </p:anim>
                                  </p:childTnLst>
                                </p:cTn>
                              </p:par>
                              <p:par>
                                <p:cTn id="13" presetID="53" presetClass="entr" presetSubtype="16"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anim calcmode="lin" valueType="num">
                                      <p:cBhvr>
                                        <p:cTn id="15" dur="500" fill="hold"/>
                                        <p:tgtEl>
                                          <p:spTgt spid="17"/>
                                        </p:tgtEl>
                                        <p:attrNameLst>
                                          <p:attrName>ppt_w</p:attrName>
                                        </p:attrNameLst>
                                      </p:cBhvr>
                                      <p:tavLst>
                                        <p:tav tm="0">
                                          <p:val>
                                            <p:fltVal val="0"/>
                                          </p:val>
                                        </p:tav>
                                        <p:tav tm="100000">
                                          <p:val>
                                            <p:strVal val="#ppt_w"/>
                                          </p:val>
                                        </p:tav>
                                      </p:tavLst>
                                    </p:anim>
                                    <p:anim calcmode="lin" valueType="num">
                                      <p:cBhvr>
                                        <p:cTn id="16" dur="500" fill="hold"/>
                                        <p:tgtEl>
                                          <p:spTgt spid="17"/>
                                        </p:tgtEl>
                                        <p:attrNameLst>
                                          <p:attrName>ppt_h</p:attrName>
                                        </p:attrNameLst>
                                      </p:cBhvr>
                                      <p:tavLst>
                                        <p:tav tm="0">
                                          <p:val>
                                            <p:fltVal val="0"/>
                                          </p:val>
                                        </p:tav>
                                        <p:tav tm="100000">
                                          <p:val>
                                            <p:strVal val="#ppt_h"/>
                                          </p:val>
                                        </p:tav>
                                      </p:tavLst>
                                    </p:anim>
                                    <p:animEffect transition="in" filter="fade">
                                      <p:cBhvr>
                                        <p:cTn id="17" dur="500"/>
                                        <p:tgtEl>
                                          <p:spTgt spid="17"/>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nodeType="clickEffect">
                                  <p:stCondLst>
                                    <p:cond delay="0"/>
                                  </p:stCondLst>
                                  <p:childTnLst>
                                    <p:set>
                                      <p:cBhvr>
                                        <p:cTn id="21" dur="1" fill="hold">
                                          <p:stCondLst>
                                            <p:cond delay="0"/>
                                          </p:stCondLst>
                                        </p:cTn>
                                        <p:tgtEl>
                                          <p:spTgt spid="15"/>
                                        </p:tgtEl>
                                        <p:attrNameLst>
                                          <p:attrName>style.visibility</p:attrName>
                                        </p:attrNameLst>
                                      </p:cBhvr>
                                      <p:to>
                                        <p:strVal val="visible"/>
                                      </p:to>
                                    </p:set>
                                    <p:anim calcmode="lin" valueType="num">
                                      <p:cBhvr additive="base">
                                        <p:cTn id="22" dur="500" fill="hold"/>
                                        <p:tgtEl>
                                          <p:spTgt spid="15"/>
                                        </p:tgtEl>
                                        <p:attrNameLst>
                                          <p:attrName>ppt_x</p:attrName>
                                        </p:attrNameLst>
                                      </p:cBhvr>
                                      <p:tavLst>
                                        <p:tav tm="0">
                                          <p:val>
                                            <p:strVal val="#ppt_x"/>
                                          </p:val>
                                        </p:tav>
                                        <p:tav tm="100000">
                                          <p:val>
                                            <p:strVal val="#ppt_x"/>
                                          </p:val>
                                        </p:tav>
                                      </p:tavLst>
                                    </p:anim>
                                    <p:anim calcmode="lin" valueType="num">
                                      <p:cBhvr additive="base">
                                        <p:cTn id="23" dur="500" fill="hold"/>
                                        <p:tgtEl>
                                          <p:spTgt spid="15"/>
                                        </p:tgtEl>
                                        <p:attrNameLst>
                                          <p:attrName>ppt_y</p:attrName>
                                        </p:attrNameLst>
                                      </p:cBhvr>
                                      <p:tavLst>
                                        <p:tav tm="0">
                                          <p:val>
                                            <p:strVal val="1+#ppt_h/2"/>
                                          </p:val>
                                        </p:tav>
                                        <p:tav tm="100000">
                                          <p:val>
                                            <p:strVal val="#ppt_y"/>
                                          </p:val>
                                        </p:tav>
                                      </p:tavLst>
                                    </p:anim>
                                  </p:childTnLst>
                                </p:cTn>
                              </p:par>
                            </p:childTnLst>
                          </p:cTn>
                        </p:par>
                        <p:par>
                          <p:cTn id="24" fill="hold">
                            <p:stCondLst>
                              <p:cond delay="500"/>
                            </p:stCondLst>
                            <p:childTnLst>
                              <p:par>
                                <p:cTn id="25" presetID="49" presetClass="entr" presetSubtype="0" decel="100000" fill="hold" nodeType="after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 calcmode="lin" valueType="num">
                                      <p:cBhvr>
                                        <p:cTn id="29" dur="500" fill="hold"/>
                                        <p:tgtEl>
                                          <p:spTgt spid="11"/>
                                        </p:tgtEl>
                                        <p:attrNameLst>
                                          <p:attrName>style.rotation</p:attrName>
                                        </p:attrNameLst>
                                      </p:cBhvr>
                                      <p:tavLst>
                                        <p:tav tm="0">
                                          <p:val>
                                            <p:fltVal val="360"/>
                                          </p:val>
                                        </p:tav>
                                        <p:tav tm="100000">
                                          <p:val>
                                            <p:fltVal val="0"/>
                                          </p:val>
                                        </p:tav>
                                      </p:tavLst>
                                    </p:anim>
                                    <p:animEffect transition="in" filter="fade">
                                      <p:cBhvr>
                                        <p:cTn id="30" dur="500"/>
                                        <p:tgtEl>
                                          <p:spTgt spid="11"/>
                                        </p:tgtEl>
                                      </p:cBhvr>
                                    </p:animEffect>
                                  </p:childTnLst>
                                </p:cTn>
                              </p:par>
                            </p:childTnLst>
                          </p:cTn>
                        </p:par>
                        <p:par>
                          <p:cTn id="31" fill="hold">
                            <p:stCondLst>
                              <p:cond delay="1000"/>
                            </p:stCondLst>
                            <p:childTnLst>
                              <p:par>
                                <p:cTn id="32" presetID="2" presetClass="entr" presetSubtype="2" fill="hold" grpId="0" nodeType="afterEffect">
                                  <p:stCondLst>
                                    <p:cond delay="0"/>
                                  </p:stCondLst>
                                  <p:childTnLst>
                                    <p:set>
                                      <p:cBhvr>
                                        <p:cTn id="33" dur="1" fill="hold">
                                          <p:stCondLst>
                                            <p:cond delay="0"/>
                                          </p:stCondLst>
                                        </p:cTn>
                                        <p:tgtEl>
                                          <p:spTgt spid="19"/>
                                        </p:tgtEl>
                                        <p:attrNameLst>
                                          <p:attrName>style.visibility</p:attrName>
                                        </p:attrNameLst>
                                      </p:cBhvr>
                                      <p:to>
                                        <p:strVal val="visible"/>
                                      </p:to>
                                    </p:set>
                                    <p:anim calcmode="lin" valueType="num">
                                      <p:cBhvr additive="base">
                                        <p:cTn id="34" dur="500" fill="hold"/>
                                        <p:tgtEl>
                                          <p:spTgt spid="19"/>
                                        </p:tgtEl>
                                        <p:attrNameLst>
                                          <p:attrName>ppt_x</p:attrName>
                                        </p:attrNameLst>
                                      </p:cBhvr>
                                      <p:tavLst>
                                        <p:tav tm="0">
                                          <p:val>
                                            <p:strVal val="1+#ppt_w/2"/>
                                          </p:val>
                                        </p:tav>
                                        <p:tav tm="100000">
                                          <p:val>
                                            <p:strVal val="#ppt_x"/>
                                          </p:val>
                                        </p:tav>
                                      </p:tavLst>
                                    </p:anim>
                                    <p:anim calcmode="lin" valueType="num">
                                      <p:cBhvr additive="base">
                                        <p:cTn id="35" dur="500" fill="hold"/>
                                        <p:tgtEl>
                                          <p:spTgt spid="19"/>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A2A8B49-508E-AA59-FFB9-CC1AE65C5792}"/>
              </a:ext>
            </a:extLst>
          </p:cNvPr>
          <p:cNvSpPr txBox="1"/>
          <p:nvPr/>
        </p:nvSpPr>
        <p:spPr>
          <a:xfrm>
            <a:off x="4305760" y="2044141"/>
            <a:ext cx="7265788" cy="2954655"/>
          </a:xfrm>
          <a:prstGeom prst="rect">
            <a:avLst/>
          </a:prstGeom>
          <a:noFill/>
        </p:spPr>
        <p:txBody>
          <a:bodyPr wrap="square" rtlCol="0">
            <a:spAutoFit/>
          </a:bodyPr>
          <a:lstStyle/>
          <a:p>
            <a:pPr algn="just"/>
            <a:r>
              <a:rPr lang="en-IN" sz="2400" kern="100" dirty="0">
                <a:effectLst/>
                <a:latin typeface="Calibri" panose="020F0502020204030204" pitchFamily="34" charset="0"/>
                <a:ea typeface="Calibri" panose="020F0502020204030204" pitchFamily="34" charset="0"/>
                <a:cs typeface="Times New Roman" panose="02020603050405020304" pitchFamily="18" charset="0"/>
              </a:rPr>
              <a:t>                            All-in-one platform to effortlessly manage your finances . Record expenses, categorize spending, and set meaningful financial goals. From income tracking to expense organization, we provide the tools you need to master your money. Visualize your financial habits, plan your future, and take control of your financial journey with </a:t>
            </a:r>
            <a:r>
              <a:rPr lang="en-IN" sz="2400" b="1" kern="100" dirty="0">
                <a:effectLst/>
                <a:latin typeface="Calibri" panose="020F0502020204030204" pitchFamily="34" charset="0"/>
                <a:ea typeface="Calibri" panose="020F0502020204030204" pitchFamily="34" charset="0"/>
                <a:cs typeface="Times New Roman" panose="02020603050405020304" pitchFamily="18" charset="0"/>
              </a:rPr>
              <a:t>Track My Paisa. </a:t>
            </a:r>
            <a:endParaRPr lang="en-IN" sz="2400" b="1" dirty="0"/>
          </a:p>
          <a:p>
            <a:pPr algn="just"/>
            <a:endParaRPr lang="en-IN" dirty="0"/>
          </a:p>
        </p:txBody>
      </p:sp>
      <p:sp>
        <p:nvSpPr>
          <p:cNvPr id="5" name="TextBox 4">
            <a:extLst>
              <a:ext uri="{FF2B5EF4-FFF2-40B4-BE49-F238E27FC236}">
                <a16:creationId xmlns:a16="http://schemas.microsoft.com/office/drawing/2014/main" id="{7A3B86D1-BD23-446F-13C1-09D6BF15CE8A}"/>
              </a:ext>
            </a:extLst>
          </p:cNvPr>
          <p:cNvSpPr txBox="1"/>
          <p:nvPr/>
        </p:nvSpPr>
        <p:spPr>
          <a:xfrm>
            <a:off x="326504" y="822958"/>
            <a:ext cx="3416822" cy="646331"/>
          </a:xfrm>
          <a:prstGeom prst="rect">
            <a:avLst/>
          </a:prstGeom>
          <a:noFill/>
        </p:spPr>
        <p:txBody>
          <a:bodyPr wrap="square" rtlCol="0">
            <a:spAutoFit/>
          </a:bodyPr>
          <a:lstStyle/>
          <a:p>
            <a:r>
              <a:rPr lang="en-IN" sz="3600" b="1" i="1" kern="100" dirty="0">
                <a:solidFill>
                  <a:srgbClr val="009900"/>
                </a:solidFill>
                <a:latin typeface="Cambria" panose="02040503050406030204" pitchFamily="18" charset="0"/>
                <a:ea typeface="Cambria" panose="02040503050406030204" pitchFamily="18" charset="0"/>
                <a:cs typeface="Times New Roman" panose="02020603050405020304" pitchFamily="18" charset="0"/>
              </a:rPr>
              <a:t>Track My Paisa</a:t>
            </a:r>
            <a:r>
              <a:rPr lang="en-IN" sz="3600" i="1" kern="100" dirty="0">
                <a:solidFill>
                  <a:srgbClr val="009900"/>
                </a:solidFill>
                <a:latin typeface="Cambria" panose="02040503050406030204" pitchFamily="18" charset="0"/>
                <a:ea typeface="Cambria" panose="02040503050406030204" pitchFamily="18" charset="0"/>
                <a:cs typeface="Times New Roman" panose="02020603050405020304" pitchFamily="18" charset="0"/>
              </a:rPr>
              <a:t>:</a:t>
            </a:r>
            <a:endParaRPr lang="en-IN" dirty="0"/>
          </a:p>
        </p:txBody>
      </p:sp>
      <p:pic>
        <p:nvPicPr>
          <p:cNvPr id="8" name="Picture 7">
            <a:extLst>
              <a:ext uri="{FF2B5EF4-FFF2-40B4-BE49-F238E27FC236}">
                <a16:creationId xmlns:a16="http://schemas.microsoft.com/office/drawing/2014/main" id="{73F5FA04-F106-787C-A98B-0CC7FC700EB9}"/>
              </a:ext>
            </a:extLst>
          </p:cNvPr>
          <p:cNvPicPr>
            <a:picLocks noChangeAspect="1"/>
          </p:cNvPicPr>
          <p:nvPr/>
        </p:nvPicPr>
        <p:blipFill rotWithShape="1">
          <a:blip r:embed="rId2"/>
          <a:srcRect l="10182" t="11976" r="9779" b="23118"/>
          <a:stretch/>
        </p:blipFill>
        <p:spPr>
          <a:xfrm>
            <a:off x="8324503" y="4583159"/>
            <a:ext cx="3110116" cy="1891532"/>
          </a:xfrm>
          <a:prstGeom prst="rect">
            <a:avLst/>
          </a:prstGeom>
        </p:spPr>
      </p:pic>
      <p:pic>
        <p:nvPicPr>
          <p:cNvPr id="2052" name="Picture 4" descr="Tracking Financial Cost Isometric Vector 1, Graphics - Envato Elements">
            <a:extLst>
              <a:ext uri="{FF2B5EF4-FFF2-40B4-BE49-F238E27FC236}">
                <a16:creationId xmlns:a16="http://schemas.microsoft.com/office/drawing/2014/main" id="{E7E2F4CD-59E0-BE3A-2876-81F1D853650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190" t="16505" r="18523" b="10929"/>
          <a:stretch/>
        </p:blipFill>
        <p:spPr bwMode="auto">
          <a:xfrm>
            <a:off x="326503" y="2129753"/>
            <a:ext cx="3842327" cy="2984296"/>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2D70D1B8-F72D-F748-4704-98F356B4129A}"/>
              </a:ext>
            </a:extLst>
          </p:cNvPr>
          <p:cNvSpPr txBox="1"/>
          <p:nvPr/>
        </p:nvSpPr>
        <p:spPr>
          <a:xfrm>
            <a:off x="3772361" y="853735"/>
            <a:ext cx="5048249" cy="584775"/>
          </a:xfrm>
          <a:prstGeom prst="rect">
            <a:avLst/>
          </a:prstGeom>
          <a:noFill/>
        </p:spPr>
        <p:txBody>
          <a:bodyPr wrap="square">
            <a:spAutoFit/>
          </a:bodyPr>
          <a:lstStyle/>
          <a:p>
            <a:r>
              <a:rPr lang="en-IN" sz="3200" i="1" kern="100" dirty="0">
                <a:effectLst/>
                <a:latin typeface="Calibri" panose="020F0502020204030204" pitchFamily="34" charset="0"/>
                <a:ea typeface="Calibri" panose="020F0502020204030204" pitchFamily="34" charset="0"/>
                <a:cs typeface="Times New Roman" panose="02020603050405020304" pitchFamily="18" charset="0"/>
              </a:rPr>
              <a:t>Your Financial Navigator!</a:t>
            </a:r>
            <a:endParaRPr lang="en-IN" sz="3200" i="1" dirty="0"/>
          </a:p>
        </p:txBody>
      </p:sp>
    </p:spTree>
    <p:extLst>
      <p:ext uri="{BB962C8B-B14F-4D97-AF65-F5344CB8AC3E}">
        <p14:creationId xmlns:p14="http://schemas.microsoft.com/office/powerpoint/2010/main" val="329241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 calcmode="lin" valueType="num">
                                      <p:cBhvr additive="base">
                                        <p:cTn id="7" dur="500" fill="hold"/>
                                        <p:tgtEl>
                                          <p:spTgt spid="5">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5">
                                            <p:txEl>
                                              <p:pRg st="0" end="0"/>
                                            </p:txEl>
                                          </p:spTgt>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p:cTn id="11" dur="500" fill="hold"/>
                                        <p:tgtEl>
                                          <p:spTgt spid="3"/>
                                        </p:tgtEl>
                                        <p:attrNameLst>
                                          <p:attrName>ppt_w</p:attrName>
                                        </p:attrNameLst>
                                      </p:cBhvr>
                                      <p:tavLst>
                                        <p:tav tm="0">
                                          <p:val>
                                            <p:fltVal val="0"/>
                                          </p:val>
                                        </p:tav>
                                        <p:tav tm="100000">
                                          <p:val>
                                            <p:strVal val="#ppt_w"/>
                                          </p:val>
                                        </p:tav>
                                      </p:tavLst>
                                    </p:anim>
                                    <p:anim calcmode="lin" valueType="num">
                                      <p:cBhvr>
                                        <p:cTn id="12" dur="500" fill="hold"/>
                                        <p:tgtEl>
                                          <p:spTgt spid="3"/>
                                        </p:tgtEl>
                                        <p:attrNameLst>
                                          <p:attrName>ppt_h</p:attrName>
                                        </p:attrNameLst>
                                      </p:cBhvr>
                                      <p:tavLst>
                                        <p:tav tm="0">
                                          <p:val>
                                            <p:fltVal val="0"/>
                                          </p:val>
                                        </p:tav>
                                        <p:tav tm="100000">
                                          <p:val>
                                            <p:strVal val="#ppt_h"/>
                                          </p:val>
                                        </p:tav>
                                      </p:tavLst>
                                    </p:anim>
                                    <p:animEffect transition="in" filter="fade">
                                      <p:cBhvr>
                                        <p:cTn id="13" dur="500"/>
                                        <p:tgtEl>
                                          <p:spTgt spid="3"/>
                                        </p:tgtEl>
                                      </p:cBhvr>
                                    </p:animEffect>
                                  </p:childTnLst>
                                </p:cTn>
                              </p:par>
                            </p:childTnLst>
                          </p:cTn>
                        </p:par>
                        <p:par>
                          <p:cTn id="14" fill="hold">
                            <p:stCondLst>
                              <p:cond delay="500"/>
                            </p:stCondLst>
                            <p:childTnLst>
                              <p:par>
                                <p:cTn id="15" presetID="16" presetClass="entr" presetSubtype="21"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arn(inVertical)">
                                      <p:cBhvr>
                                        <p:cTn id="17" dur="500"/>
                                        <p:tgtEl>
                                          <p:spTgt spid="4"/>
                                        </p:tgtEl>
                                      </p:cBhvr>
                                    </p:animEffect>
                                  </p:childTnLst>
                                </p:cTn>
                              </p:par>
                            </p:childTnLst>
                          </p:cTn>
                        </p:par>
                        <p:par>
                          <p:cTn id="18" fill="hold">
                            <p:stCondLst>
                              <p:cond delay="1000"/>
                            </p:stCondLst>
                            <p:childTnLst>
                              <p:par>
                                <p:cTn id="19" presetID="22" presetClass="entr" presetSubtype="4" fill="hold" nodeType="afterEffect">
                                  <p:stCondLst>
                                    <p:cond delay="0"/>
                                  </p:stCondLst>
                                  <p:childTnLst>
                                    <p:set>
                                      <p:cBhvr>
                                        <p:cTn id="20" dur="1" fill="hold">
                                          <p:stCondLst>
                                            <p:cond delay="0"/>
                                          </p:stCondLst>
                                        </p:cTn>
                                        <p:tgtEl>
                                          <p:spTgt spid="2052"/>
                                        </p:tgtEl>
                                        <p:attrNameLst>
                                          <p:attrName>style.visibility</p:attrName>
                                        </p:attrNameLst>
                                      </p:cBhvr>
                                      <p:to>
                                        <p:strVal val="visible"/>
                                      </p:to>
                                    </p:set>
                                    <p:animEffect transition="in" filter="wipe(down)">
                                      <p:cBhvr>
                                        <p:cTn id="21" dur="500"/>
                                        <p:tgtEl>
                                          <p:spTgt spid="2052"/>
                                        </p:tgtEl>
                                      </p:cBhvr>
                                    </p:animEffect>
                                  </p:childTnLst>
                                </p:cTn>
                              </p:par>
                              <p:par>
                                <p:cTn id="22" presetID="22" presetClass="entr" presetSubtype="4" fill="hold"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down)">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Top Corners Rounded 9">
            <a:extLst>
              <a:ext uri="{FF2B5EF4-FFF2-40B4-BE49-F238E27FC236}">
                <a16:creationId xmlns:a16="http://schemas.microsoft.com/office/drawing/2014/main" id="{7819DA29-37D0-69DD-895D-B2B710AF970E}"/>
              </a:ext>
            </a:extLst>
          </p:cNvPr>
          <p:cNvSpPr/>
          <p:nvPr/>
        </p:nvSpPr>
        <p:spPr>
          <a:xfrm rot="5400000">
            <a:off x="2126826" y="-1937053"/>
            <a:ext cx="827496" cy="5081148"/>
          </a:xfrm>
          <a:prstGeom prst="round2SameRect">
            <a:avLst>
              <a:gd name="adj1" fmla="val 50000"/>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lnSpc>
                <a:spcPct val="150000"/>
              </a:lnSpc>
            </a:pPr>
            <a:r>
              <a:rPr lang="en-US" sz="2400" b="1" dirty="0">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Expense Tracking</a:t>
            </a:r>
            <a:endParaRPr lang="en-IN" b="1" dirty="0">
              <a:latin typeface="Lucida Calligraphy" panose="03010101010101010101" pitchFamily="66" charset="0"/>
            </a:endParaRPr>
          </a:p>
        </p:txBody>
      </p:sp>
      <p:sp>
        <p:nvSpPr>
          <p:cNvPr id="11" name="Rectangle: Top Corners Rounded 10">
            <a:extLst>
              <a:ext uri="{FF2B5EF4-FFF2-40B4-BE49-F238E27FC236}">
                <a16:creationId xmlns:a16="http://schemas.microsoft.com/office/drawing/2014/main" id="{C4E37582-4A87-13D4-38B1-463C12FF4222}"/>
              </a:ext>
            </a:extLst>
          </p:cNvPr>
          <p:cNvSpPr/>
          <p:nvPr/>
        </p:nvSpPr>
        <p:spPr>
          <a:xfrm rot="5400000">
            <a:off x="2126825" y="1034017"/>
            <a:ext cx="827496" cy="5081149"/>
          </a:xfrm>
          <a:prstGeom prst="round2SameRect">
            <a:avLst>
              <a:gd name="adj1" fmla="val 50000"/>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vert="vert270" rtlCol="0" anchor="ctr"/>
          <a:lstStyle/>
          <a:p>
            <a:pPr algn="ctr"/>
            <a:r>
              <a:rPr lang="en-US" sz="2400" b="1" dirty="0">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Visual Insights</a:t>
            </a:r>
          </a:p>
        </p:txBody>
      </p:sp>
      <p:sp>
        <p:nvSpPr>
          <p:cNvPr id="12" name="Rectangle: Top Corners Rounded 11">
            <a:extLst>
              <a:ext uri="{FF2B5EF4-FFF2-40B4-BE49-F238E27FC236}">
                <a16:creationId xmlns:a16="http://schemas.microsoft.com/office/drawing/2014/main" id="{9EE9D341-E28A-13DE-0CB2-22B09EE76968}"/>
              </a:ext>
            </a:extLst>
          </p:cNvPr>
          <p:cNvSpPr/>
          <p:nvPr/>
        </p:nvSpPr>
        <p:spPr>
          <a:xfrm rot="16200000">
            <a:off x="9237674" y="-924862"/>
            <a:ext cx="827497" cy="5081149"/>
          </a:xfrm>
          <a:prstGeom prst="round2SameRect">
            <a:avLst>
              <a:gd name="adj1" fmla="val 50000"/>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2400" b="1" dirty="0">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Goal Setting</a:t>
            </a:r>
          </a:p>
        </p:txBody>
      </p:sp>
      <p:sp>
        <p:nvSpPr>
          <p:cNvPr id="13" name="Rectangle: Top Corners Rounded 12">
            <a:extLst>
              <a:ext uri="{FF2B5EF4-FFF2-40B4-BE49-F238E27FC236}">
                <a16:creationId xmlns:a16="http://schemas.microsoft.com/office/drawing/2014/main" id="{4E8F3A22-7356-FA86-7CBA-D85AB8C9DF8C}"/>
              </a:ext>
            </a:extLst>
          </p:cNvPr>
          <p:cNvSpPr/>
          <p:nvPr/>
        </p:nvSpPr>
        <p:spPr>
          <a:xfrm rot="16200000">
            <a:off x="9237673" y="1808120"/>
            <a:ext cx="827497" cy="5081149"/>
          </a:xfrm>
          <a:prstGeom prst="round2SameRect">
            <a:avLst>
              <a:gd name="adj1" fmla="val 50000"/>
              <a:gd name="adj2" fmla="val 0"/>
            </a:avLst>
          </a:prstGeom>
          <a:ln>
            <a:noFill/>
          </a:ln>
        </p:spPr>
        <p:style>
          <a:lnRef idx="2">
            <a:schemeClr val="accent1">
              <a:shade val="15000"/>
            </a:schemeClr>
          </a:lnRef>
          <a:fillRef idx="1">
            <a:schemeClr val="accent1"/>
          </a:fillRef>
          <a:effectRef idx="0">
            <a:schemeClr val="accent1"/>
          </a:effectRef>
          <a:fontRef idx="minor">
            <a:schemeClr val="lt1"/>
          </a:fontRef>
        </p:style>
        <p:txBody>
          <a:bodyPr vert="vert" rtlCol="0" anchor="ctr"/>
          <a:lstStyle/>
          <a:p>
            <a:pPr algn="ctr"/>
            <a:r>
              <a:rPr lang="en-US" sz="2400" b="1" dirty="0">
                <a:effectLst>
                  <a:outerShdw blurRad="38100" dist="38100" dir="2700000" algn="tl">
                    <a:srgbClr val="000000">
                      <a:alpha val="43137"/>
                    </a:srgbClr>
                  </a:outerShdw>
                </a:effectLst>
                <a:latin typeface="Open Sans" panose="020B0606030504020204" pitchFamily="34" charset="0"/>
                <a:ea typeface="Open Sans" panose="020B0606030504020204" pitchFamily="34" charset="0"/>
                <a:cs typeface="Open Sans" panose="020B0606030504020204" pitchFamily="34" charset="0"/>
              </a:rPr>
              <a:t>Income Management</a:t>
            </a:r>
          </a:p>
        </p:txBody>
      </p:sp>
      <p:sp>
        <p:nvSpPr>
          <p:cNvPr id="14" name="TextBox 13">
            <a:extLst>
              <a:ext uri="{FF2B5EF4-FFF2-40B4-BE49-F238E27FC236}">
                <a16:creationId xmlns:a16="http://schemas.microsoft.com/office/drawing/2014/main" id="{446A5FF0-ABF0-0340-320D-DB368505D379}"/>
              </a:ext>
            </a:extLst>
          </p:cNvPr>
          <p:cNvSpPr txBox="1"/>
          <p:nvPr/>
        </p:nvSpPr>
        <p:spPr>
          <a:xfrm>
            <a:off x="210998" y="1398009"/>
            <a:ext cx="3515360" cy="1200329"/>
          </a:xfrm>
          <a:prstGeom prst="rect">
            <a:avLst/>
          </a:prstGeom>
          <a:noFill/>
        </p:spPr>
        <p:txBody>
          <a:bodyPr wrap="square" rtlCol="0">
            <a:spAutoFit/>
          </a:bodyPr>
          <a:lstStyle/>
          <a:p>
            <a:pPr marL="285750" indent="-285750">
              <a:buSzPct val="119000"/>
              <a:buFont typeface="Arial" panose="020B0604020202020204" pitchFamily="34" charset="0"/>
              <a:buChar char="•"/>
            </a:pPr>
            <a:r>
              <a:rPr lang="en-IN" sz="1800" dirty="0">
                <a:effectLst/>
                <a:ea typeface="Calibri" panose="020F0502020204030204" pitchFamily="34" charset="0"/>
                <a:cs typeface="Times New Roman" panose="02020603050405020304" pitchFamily="18" charset="0"/>
              </a:rPr>
              <a:t>Easily record and categorize your expenses, providing a clear picture of where your money goes.</a:t>
            </a:r>
            <a:endParaRPr lang="en-IN" dirty="0"/>
          </a:p>
        </p:txBody>
      </p:sp>
      <p:sp>
        <p:nvSpPr>
          <p:cNvPr id="15" name="TextBox 14">
            <a:extLst>
              <a:ext uri="{FF2B5EF4-FFF2-40B4-BE49-F238E27FC236}">
                <a16:creationId xmlns:a16="http://schemas.microsoft.com/office/drawing/2014/main" id="{AD626623-27E0-53C3-1D08-9040EB3F9B24}"/>
              </a:ext>
            </a:extLst>
          </p:cNvPr>
          <p:cNvSpPr txBox="1"/>
          <p:nvPr/>
        </p:nvSpPr>
        <p:spPr>
          <a:xfrm>
            <a:off x="0" y="4080798"/>
            <a:ext cx="4274798" cy="1200329"/>
          </a:xfrm>
          <a:prstGeom prst="rect">
            <a:avLst/>
          </a:prstGeom>
          <a:noFill/>
        </p:spPr>
        <p:txBody>
          <a:bodyPr wrap="square" rtlCol="0">
            <a:spAutoFit/>
          </a:bodyPr>
          <a:lstStyle/>
          <a:p>
            <a:pPr marL="285750" indent="-285750">
              <a:buFont typeface="Arial" panose="020B0604020202020204" pitchFamily="34" charset="0"/>
              <a:buChar char="•"/>
            </a:pPr>
            <a:r>
              <a:rPr lang="en-IN" sz="1800" dirty="0">
                <a:effectLst/>
                <a:ea typeface="Calibri" panose="020F0502020204030204" pitchFamily="34" charset="0"/>
                <a:cs typeface="Times New Roman" panose="02020603050405020304" pitchFamily="18" charset="0"/>
              </a:rPr>
              <a:t>Our platform generates charts and reports to offer deep insights into your spending habits and progress towards your goals.</a:t>
            </a:r>
            <a:endParaRPr lang="en-IN" dirty="0"/>
          </a:p>
        </p:txBody>
      </p:sp>
      <p:sp>
        <p:nvSpPr>
          <p:cNvPr id="16" name="TextBox 15">
            <a:extLst>
              <a:ext uri="{FF2B5EF4-FFF2-40B4-BE49-F238E27FC236}">
                <a16:creationId xmlns:a16="http://schemas.microsoft.com/office/drawing/2014/main" id="{81E4A787-4BF0-61AF-8BD6-52CF150E5174}"/>
              </a:ext>
            </a:extLst>
          </p:cNvPr>
          <p:cNvSpPr txBox="1"/>
          <p:nvPr/>
        </p:nvSpPr>
        <p:spPr>
          <a:xfrm>
            <a:off x="7903959" y="2280781"/>
            <a:ext cx="4434839" cy="1200329"/>
          </a:xfrm>
          <a:prstGeom prst="rect">
            <a:avLst/>
          </a:prstGeom>
          <a:noFill/>
        </p:spPr>
        <p:txBody>
          <a:bodyPr wrap="square" rtlCol="0">
            <a:spAutoFit/>
          </a:bodyPr>
          <a:lstStyle/>
          <a:p>
            <a:pPr marL="285750" indent="-285750">
              <a:buFont typeface="Arial" panose="020B0604020202020204" pitchFamily="34" charset="0"/>
              <a:buChar char="•"/>
            </a:pPr>
            <a:r>
              <a:rPr lang="en-IN" sz="1800" kern="100" dirty="0">
                <a:effectLst/>
                <a:ea typeface="Calibri" panose="020F0502020204030204" pitchFamily="34" charset="0"/>
                <a:cs typeface="Times New Roman" panose="02020603050405020304" pitchFamily="18" charset="0"/>
              </a:rPr>
              <a:t>Define your financial objectives, from saving for a dream vacation to paying off debt. We assist in creating achievable plans and milestones to guide you.</a:t>
            </a:r>
          </a:p>
        </p:txBody>
      </p:sp>
      <p:sp>
        <p:nvSpPr>
          <p:cNvPr id="17" name="TextBox 16">
            <a:extLst>
              <a:ext uri="{FF2B5EF4-FFF2-40B4-BE49-F238E27FC236}">
                <a16:creationId xmlns:a16="http://schemas.microsoft.com/office/drawing/2014/main" id="{0DD83081-4468-ED32-2BF0-238E375F28EA}"/>
              </a:ext>
            </a:extLst>
          </p:cNvPr>
          <p:cNvSpPr txBox="1"/>
          <p:nvPr/>
        </p:nvSpPr>
        <p:spPr>
          <a:xfrm>
            <a:off x="8102551" y="5055871"/>
            <a:ext cx="4141242" cy="1200329"/>
          </a:xfrm>
          <a:prstGeom prst="rect">
            <a:avLst/>
          </a:prstGeom>
          <a:noFill/>
        </p:spPr>
        <p:txBody>
          <a:bodyPr wrap="square" rtlCol="0">
            <a:spAutoFit/>
          </a:bodyPr>
          <a:lstStyle/>
          <a:p>
            <a:pPr marL="285750" indent="-285750">
              <a:buFont typeface="Arial" panose="020B0604020202020204" pitchFamily="34" charset="0"/>
              <a:buChar char="•"/>
            </a:pPr>
            <a:r>
              <a:rPr lang="en-IN" sz="1800" kern="100" dirty="0">
                <a:effectLst/>
                <a:latin typeface="Calibri" panose="020F0502020204030204" pitchFamily="34" charset="0"/>
                <a:ea typeface="Calibri" panose="020F0502020204030204" pitchFamily="34" charset="0"/>
                <a:cs typeface="Calibri" panose="020F0502020204030204" pitchFamily="34" charset="0"/>
              </a:rPr>
              <a:t>Keep tabs on your income, ensuring you're on the right track to meet your financial goals.</a:t>
            </a:r>
          </a:p>
          <a:p>
            <a:pPr marL="285750" indent="-285750">
              <a:buFont typeface="Arial" panose="020B0604020202020204" pitchFamily="34" charset="0"/>
              <a:buChar char="•"/>
            </a:pPr>
            <a:endParaRPr lang="en-IN" dirty="0"/>
          </a:p>
        </p:txBody>
      </p:sp>
      <p:pic>
        <p:nvPicPr>
          <p:cNvPr id="1026" name="Picture 2" descr="Expense tracker app rgb color icon Royalty Free Vector Image">
            <a:extLst>
              <a:ext uri="{FF2B5EF4-FFF2-40B4-BE49-F238E27FC236}">
                <a16:creationId xmlns:a16="http://schemas.microsoft.com/office/drawing/2014/main" id="{C2A13E28-8781-BAE7-7173-642EA2C2C916}"/>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22527" t="8031" r="21177" b="16937"/>
          <a:stretch/>
        </p:blipFill>
        <p:spPr bwMode="auto">
          <a:xfrm>
            <a:off x="3965812" y="1222884"/>
            <a:ext cx="1158948" cy="1666231"/>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Goal Setting Vector Illustration 2745111 Vector Art at Vecteezy">
            <a:extLst>
              <a:ext uri="{FF2B5EF4-FFF2-40B4-BE49-F238E27FC236}">
                <a16:creationId xmlns:a16="http://schemas.microsoft.com/office/drawing/2014/main" id="{8CFBEC74-ACEC-CE2A-FB37-7745FAD6B48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161" t="19152" r="16749" b="21050"/>
          <a:stretch/>
        </p:blipFill>
        <p:spPr bwMode="auto">
          <a:xfrm>
            <a:off x="5886927" y="2234059"/>
            <a:ext cx="1875668" cy="151380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Money management concept Royalty Free Vector Image">
            <a:extLst>
              <a:ext uri="{FF2B5EF4-FFF2-40B4-BE49-F238E27FC236}">
                <a16:creationId xmlns:a16="http://schemas.microsoft.com/office/drawing/2014/main" id="{D99C4752-7716-8D0A-1CCC-A65A67B76B5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9517" t="8445" r="6490" b="16222"/>
          <a:stretch/>
        </p:blipFill>
        <p:spPr bwMode="auto">
          <a:xfrm>
            <a:off x="5886927" y="4949526"/>
            <a:ext cx="2215624" cy="1792593"/>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Report Images - Free Download on Freepik">
            <a:extLst>
              <a:ext uri="{FF2B5EF4-FFF2-40B4-BE49-F238E27FC236}">
                <a16:creationId xmlns:a16="http://schemas.microsoft.com/office/drawing/2014/main" id="{17407E37-3FBF-632B-E14A-B5F843ADDA07}"/>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4671" t="15143" r="15313" b="14435"/>
          <a:stretch/>
        </p:blipFill>
        <p:spPr bwMode="auto">
          <a:xfrm>
            <a:off x="2971399" y="4969245"/>
            <a:ext cx="1826056" cy="1836688"/>
          </a:xfrm>
          <a:prstGeom prst="rect">
            <a:avLst/>
          </a:prstGeom>
          <a:noFill/>
          <a:extLst>
            <a:ext uri="{909E8E84-426E-40DD-AFC4-6F175D3DCCD1}">
              <a14:hiddenFill xmlns:a14="http://schemas.microsoft.com/office/drawing/2010/main">
                <a:solidFill>
                  <a:srgbClr val="FFFFFF"/>
                </a:solidFill>
              </a14:hiddenFill>
            </a:ext>
          </a:extLst>
        </p:spPr>
      </p:pic>
      <p:sp>
        <p:nvSpPr>
          <p:cNvPr id="19" name="TextBox 18">
            <a:extLst>
              <a:ext uri="{FF2B5EF4-FFF2-40B4-BE49-F238E27FC236}">
                <a16:creationId xmlns:a16="http://schemas.microsoft.com/office/drawing/2014/main" id="{FD30BCB9-5C0C-BA4D-5B08-888628EBF309}"/>
              </a:ext>
            </a:extLst>
          </p:cNvPr>
          <p:cNvSpPr txBox="1"/>
          <p:nvPr/>
        </p:nvSpPr>
        <p:spPr>
          <a:xfrm>
            <a:off x="5124760" y="27314"/>
            <a:ext cx="5165220" cy="923330"/>
          </a:xfrm>
          <a:prstGeom prst="rect">
            <a:avLst/>
          </a:prstGeom>
          <a:noFill/>
        </p:spPr>
        <p:txBody>
          <a:bodyPr wrap="square" rtlCol="0">
            <a:spAutoFit/>
          </a:bodyPr>
          <a:lstStyle/>
          <a:p>
            <a:pPr algn="ctr"/>
            <a:r>
              <a:rPr lang="en-US" sz="5400" dirty="0">
                <a:ln w="0"/>
                <a:solidFill>
                  <a:schemeClr val="accent1"/>
                </a:solidFill>
                <a:effectLst>
                  <a:outerShdw blurRad="38100" dist="25400" dir="5400000" algn="ctr" rotWithShape="0">
                    <a:srgbClr val="6E747A">
                      <a:alpha val="43000"/>
                    </a:srgbClr>
                  </a:outerShdw>
                </a:effectLst>
                <a:latin typeface="Berlin Sans FB" panose="020E0602020502020306" pitchFamily="34" charset="0"/>
                <a:ea typeface="Open Sans" panose="020B0606030504020204" pitchFamily="34" charset="0"/>
                <a:cs typeface="Open Sans" panose="020B0606030504020204" pitchFamily="34" charset="0"/>
              </a:rPr>
              <a:t>Key Features</a:t>
            </a:r>
          </a:p>
        </p:txBody>
      </p:sp>
    </p:spTree>
    <p:extLst>
      <p:ext uri="{BB962C8B-B14F-4D97-AF65-F5344CB8AC3E}">
        <p14:creationId xmlns:p14="http://schemas.microsoft.com/office/powerpoint/2010/main" val="14483271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8" fill="hold" grpId="0" nodeType="afterEffect">
                                  <p:stCondLst>
                                    <p:cond delay="0"/>
                                  </p:stCondLst>
                                  <p:childTnLst>
                                    <p:set>
                                      <p:cBhvr>
                                        <p:cTn id="11" dur="1" fill="hold">
                                          <p:stCondLst>
                                            <p:cond delay="0"/>
                                          </p:stCondLst>
                                        </p:cTn>
                                        <p:tgtEl>
                                          <p:spTgt spid="10"/>
                                        </p:tgtEl>
                                        <p:attrNameLst>
                                          <p:attrName>style.visibility</p:attrName>
                                        </p:attrNameLst>
                                      </p:cBhvr>
                                      <p:to>
                                        <p:strVal val="visible"/>
                                      </p:to>
                                    </p:set>
                                    <p:anim calcmode="lin" valueType="num">
                                      <p:cBhvr additive="base">
                                        <p:cTn id="12" dur="500" fill="hold"/>
                                        <p:tgtEl>
                                          <p:spTgt spid="10"/>
                                        </p:tgtEl>
                                        <p:attrNameLst>
                                          <p:attrName>ppt_x</p:attrName>
                                        </p:attrNameLst>
                                      </p:cBhvr>
                                      <p:tavLst>
                                        <p:tav tm="0">
                                          <p:val>
                                            <p:strVal val="0-#ppt_w/2"/>
                                          </p:val>
                                        </p:tav>
                                        <p:tav tm="100000">
                                          <p:val>
                                            <p:strVal val="#ppt_x"/>
                                          </p:val>
                                        </p:tav>
                                      </p:tavLst>
                                    </p:anim>
                                    <p:anim calcmode="lin" valueType="num">
                                      <p:cBhvr additive="base">
                                        <p:cTn id="13" dur="500" fill="hold"/>
                                        <p:tgtEl>
                                          <p:spTgt spid="10"/>
                                        </p:tgtEl>
                                        <p:attrNameLst>
                                          <p:attrName>ppt_y</p:attrName>
                                        </p:attrNameLst>
                                      </p:cBhvr>
                                      <p:tavLst>
                                        <p:tav tm="0">
                                          <p:val>
                                            <p:strVal val="#ppt_y"/>
                                          </p:val>
                                        </p:tav>
                                        <p:tav tm="100000">
                                          <p:val>
                                            <p:strVal val="#ppt_y"/>
                                          </p:val>
                                        </p:tav>
                                      </p:tavLst>
                                    </p:anim>
                                  </p:childTnLst>
                                </p:cTn>
                              </p:par>
                              <p:par>
                                <p:cTn id="14" presetID="2" presetClass="entr" presetSubtype="2"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 calcmode="lin" valueType="num">
                                      <p:cBhvr additive="base">
                                        <p:cTn id="16" dur="500" fill="hold"/>
                                        <p:tgtEl>
                                          <p:spTgt spid="12"/>
                                        </p:tgtEl>
                                        <p:attrNameLst>
                                          <p:attrName>ppt_x</p:attrName>
                                        </p:attrNameLst>
                                      </p:cBhvr>
                                      <p:tavLst>
                                        <p:tav tm="0">
                                          <p:val>
                                            <p:strVal val="1+#ppt_w/2"/>
                                          </p:val>
                                        </p:tav>
                                        <p:tav tm="100000">
                                          <p:val>
                                            <p:strVal val="#ppt_x"/>
                                          </p:val>
                                        </p:tav>
                                      </p:tavLst>
                                    </p:anim>
                                    <p:anim calcmode="lin" valueType="num">
                                      <p:cBhvr additive="base">
                                        <p:cTn id="17" dur="500" fill="hold"/>
                                        <p:tgtEl>
                                          <p:spTgt spid="12"/>
                                        </p:tgtEl>
                                        <p:attrNameLst>
                                          <p:attrName>ppt_y</p:attrName>
                                        </p:attrNameLst>
                                      </p:cBhvr>
                                      <p:tavLst>
                                        <p:tav tm="0">
                                          <p:val>
                                            <p:strVal val="#ppt_y"/>
                                          </p:val>
                                        </p:tav>
                                        <p:tav tm="100000">
                                          <p:val>
                                            <p:strVal val="#ppt_y"/>
                                          </p:val>
                                        </p:tav>
                                      </p:tavLst>
                                    </p:anim>
                                  </p:childTnLst>
                                </p:cTn>
                              </p:par>
                              <p:par>
                                <p:cTn id="18" presetID="2" presetClass="entr" presetSubtype="8" fill="hold" grpId="0" nodeType="withEffect">
                                  <p:stCondLst>
                                    <p:cond delay="0"/>
                                  </p:stCondLst>
                                  <p:childTnLst>
                                    <p:set>
                                      <p:cBhvr>
                                        <p:cTn id="19" dur="1" fill="hold">
                                          <p:stCondLst>
                                            <p:cond delay="0"/>
                                          </p:stCondLst>
                                        </p:cTn>
                                        <p:tgtEl>
                                          <p:spTgt spid="11"/>
                                        </p:tgtEl>
                                        <p:attrNameLst>
                                          <p:attrName>style.visibility</p:attrName>
                                        </p:attrNameLst>
                                      </p:cBhvr>
                                      <p:to>
                                        <p:strVal val="visible"/>
                                      </p:to>
                                    </p:set>
                                    <p:anim calcmode="lin" valueType="num">
                                      <p:cBhvr additive="base">
                                        <p:cTn id="20" dur="500" fill="hold"/>
                                        <p:tgtEl>
                                          <p:spTgt spid="11"/>
                                        </p:tgtEl>
                                        <p:attrNameLst>
                                          <p:attrName>ppt_x</p:attrName>
                                        </p:attrNameLst>
                                      </p:cBhvr>
                                      <p:tavLst>
                                        <p:tav tm="0">
                                          <p:val>
                                            <p:strVal val="0-#ppt_w/2"/>
                                          </p:val>
                                        </p:tav>
                                        <p:tav tm="100000">
                                          <p:val>
                                            <p:strVal val="#ppt_x"/>
                                          </p:val>
                                        </p:tav>
                                      </p:tavLst>
                                    </p:anim>
                                    <p:anim calcmode="lin" valueType="num">
                                      <p:cBhvr additive="base">
                                        <p:cTn id="21" dur="500" fill="hold"/>
                                        <p:tgtEl>
                                          <p:spTgt spid="11"/>
                                        </p:tgtEl>
                                        <p:attrNameLst>
                                          <p:attrName>ppt_y</p:attrName>
                                        </p:attrNameLst>
                                      </p:cBhvr>
                                      <p:tavLst>
                                        <p:tav tm="0">
                                          <p:val>
                                            <p:strVal val="#ppt_y"/>
                                          </p:val>
                                        </p:tav>
                                        <p:tav tm="100000">
                                          <p:val>
                                            <p:strVal val="#ppt_y"/>
                                          </p:val>
                                        </p:tav>
                                      </p:tavLst>
                                    </p:anim>
                                  </p:childTnLst>
                                </p:cTn>
                              </p:par>
                              <p:par>
                                <p:cTn id="22" presetID="2" presetClass="entr" presetSubtype="2"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 calcmode="lin" valueType="num">
                                      <p:cBhvr additive="base">
                                        <p:cTn id="24" dur="500" fill="hold"/>
                                        <p:tgtEl>
                                          <p:spTgt spid="13"/>
                                        </p:tgtEl>
                                        <p:attrNameLst>
                                          <p:attrName>ppt_x</p:attrName>
                                        </p:attrNameLst>
                                      </p:cBhvr>
                                      <p:tavLst>
                                        <p:tav tm="0">
                                          <p:val>
                                            <p:strVal val="1+#ppt_w/2"/>
                                          </p:val>
                                        </p:tav>
                                        <p:tav tm="100000">
                                          <p:val>
                                            <p:strVal val="#ppt_x"/>
                                          </p:val>
                                        </p:tav>
                                      </p:tavLst>
                                    </p:anim>
                                    <p:anim calcmode="lin" valueType="num">
                                      <p:cBhvr additive="base">
                                        <p:cTn id="25" dur="500" fill="hold"/>
                                        <p:tgtEl>
                                          <p:spTgt spid="13"/>
                                        </p:tgtEl>
                                        <p:attrNameLst>
                                          <p:attrName>ppt_y</p:attrName>
                                        </p:attrNameLst>
                                      </p:cBhvr>
                                      <p:tavLst>
                                        <p:tav tm="0">
                                          <p:val>
                                            <p:strVal val="#ppt_y"/>
                                          </p:val>
                                        </p:tav>
                                        <p:tav tm="100000">
                                          <p:val>
                                            <p:strVal val="#ppt_y"/>
                                          </p:val>
                                        </p:tav>
                                      </p:tavLst>
                                    </p:anim>
                                  </p:childTnLst>
                                </p:cTn>
                              </p:par>
                            </p:childTnLst>
                          </p:cTn>
                        </p:par>
                        <p:par>
                          <p:cTn id="26" fill="hold">
                            <p:stCondLst>
                              <p:cond delay="1000"/>
                            </p:stCondLst>
                            <p:childTnLst>
                              <p:par>
                                <p:cTn id="27" presetID="1" presetClass="entr" presetSubtype="0" fill="hold" grpId="0" nodeType="after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par>
                                <p:cTn id="29" presetID="10" presetClass="entr" presetSubtype="0" fill="hold" grpId="1" nodeType="with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22" presetClass="entr" presetSubtype="4" fill="hold" nodeType="withEffect">
                                  <p:stCondLst>
                                    <p:cond delay="0"/>
                                  </p:stCondLst>
                                  <p:childTnLst>
                                    <p:set>
                                      <p:cBhvr>
                                        <p:cTn id="33" dur="1" fill="hold">
                                          <p:stCondLst>
                                            <p:cond delay="0"/>
                                          </p:stCondLst>
                                        </p:cTn>
                                        <p:tgtEl>
                                          <p:spTgt spid="1026"/>
                                        </p:tgtEl>
                                        <p:attrNameLst>
                                          <p:attrName>style.visibility</p:attrName>
                                        </p:attrNameLst>
                                      </p:cBhvr>
                                      <p:to>
                                        <p:strVal val="visible"/>
                                      </p:to>
                                    </p:set>
                                    <p:animEffect transition="in" filter="wipe(down)">
                                      <p:cBhvr>
                                        <p:cTn id="34" dur="500"/>
                                        <p:tgtEl>
                                          <p:spTgt spid="1026"/>
                                        </p:tgtEl>
                                      </p:cBhvr>
                                    </p:animEffect>
                                  </p:childTnLst>
                                </p:cTn>
                              </p:par>
                            </p:childTnLst>
                          </p:cTn>
                        </p:par>
                        <p:par>
                          <p:cTn id="35" fill="hold">
                            <p:stCondLst>
                              <p:cond delay="1500"/>
                            </p:stCondLst>
                            <p:childTnLst>
                              <p:par>
                                <p:cTn id="36" presetID="10" presetClass="entr" presetSubtype="0" fill="hold" grpId="0" nodeType="after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par>
                                <p:cTn id="39" presetID="22" presetClass="entr" presetSubtype="4" fill="hold" nodeType="withEffect">
                                  <p:stCondLst>
                                    <p:cond delay="0"/>
                                  </p:stCondLst>
                                  <p:childTnLst>
                                    <p:set>
                                      <p:cBhvr>
                                        <p:cTn id="40" dur="1" fill="hold">
                                          <p:stCondLst>
                                            <p:cond delay="0"/>
                                          </p:stCondLst>
                                        </p:cTn>
                                        <p:tgtEl>
                                          <p:spTgt spid="1028"/>
                                        </p:tgtEl>
                                        <p:attrNameLst>
                                          <p:attrName>style.visibility</p:attrName>
                                        </p:attrNameLst>
                                      </p:cBhvr>
                                      <p:to>
                                        <p:strVal val="visible"/>
                                      </p:to>
                                    </p:set>
                                    <p:animEffect transition="in" filter="wipe(down)">
                                      <p:cBhvr>
                                        <p:cTn id="41" dur="500"/>
                                        <p:tgtEl>
                                          <p:spTgt spid="1028"/>
                                        </p:tgtEl>
                                      </p:cBhvr>
                                    </p:animEffect>
                                  </p:childTnLst>
                                </p:cTn>
                              </p:par>
                            </p:childTnLst>
                          </p:cTn>
                        </p:par>
                        <p:par>
                          <p:cTn id="42" fill="hold">
                            <p:stCondLst>
                              <p:cond delay="2000"/>
                            </p:stCondLst>
                            <p:childTnLst>
                              <p:par>
                                <p:cTn id="43" presetID="10" presetClass="entr" presetSubtype="0"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Effect transition="in" filter="fade">
                                      <p:cBhvr>
                                        <p:cTn id="45" dur="500"/>
                                        <p:tgtEl>
                                          <p:spTgt spid="15"/>
                                        </p:tgtEl>
                                      </p:cBhvr>
                                    </p:animEffect>
                                  </p:childTnLst>
                                </p:cTn>
                              </p:par>
                              <p:par>
                                <p:cTn id="46" presetID="22" presetClass="entr" presetSubtype="4" fill="hold" nodeType="withEffect">
                                  <p:stCondLst>
                                    <p:cond delay="0"/>
                                  </p:stCondLst>
                                  <p:childTnLst>
                                    <p:set>
                                      <p:cBhvr>
                                        <p:cTn id="47" dur="1" fill="hold">
                                          <p:stCondLst>
                                            <p:cond delay="0"/>
                                          </p:stCondLst>
                                        </p:cTn>
                                        <p:tgtEl>
                                          <p:spTgt spid="1034"/>
                                        </p:tgtEl>
                                        <p:attrNameLst>
                                          <p:attrName>style.visibility</p:attrName>
                                        </p:attrNameLst>
                                      </p:cBhvr>
                                      <p:to>
                                        <p:strVal val="visible"/>
                                      </p:to>
                                    </p:set>
                                    <p:animEffect transition="in" filter="wipe(down)">
                                      <p:cBhvr>
                                        <p:cTn id="48" dur="500"/>
                                        <p:tgtEl>
                                          <p:spTgt spid="1034"/>
                                        </p:tgtEl>
                                      </p:cBhvr>
                                    </p:animEffect>
                                  </p:childTnLst>
                                </p:cTn>
                              </p:par>
                            </p:childTnLst>
                          </p:cTn>
                        </p:par>
                        <p:par>
                          <p:cTn id="49" fill="hold">
                            <p:stCondLst>
                              <p:cond delay="2500"/>
                            </p:stCondLst>
                            <p:childTnLst>
                              <p:par>
                                <p:cTn id="50" presetID="10" presetClass="entr" presetSubtype="0" fill="hold" grpId="0" nodeType="afterEffect">
                                  <p:stCondLst>
                                    <p:cond delay="0"/>
                                  </p:stCondLst>
                                  <p:childTnLst>
                                    <p:set>
                                      <p:cBhvr>
                                        <p:cTn id="51" dur="1" fill="hold">
                                          <p:stCondLst>
                                            <p:cond delay="0"/>
                                          </p:stCondLst>
                                        </p:cTn>
                                        <p:tgtEl>
                                          <p:spTgt spid="17"/>
                                        </p:tgtEl>
                                        <p:attrNameLst>
                                          <p:attrName>style.visibility</p:attrName>
                                        </p:attrNameLst>
                                      </p:cBhvr>
                                      <p:to>
                                        <p:strVal val="visible"/>
                                      </p:to>
                                    </p:set>
                                    <p:animEffect transition="in" filter="fade">
                                      <p:cBhvr>
                                        <p:cTn id="52" dur="500"/>
                                        <p:tgtEl>
                                          <p:spTgt spid="17"/>
                                        </p:tgtEl>
                                      </p:cBhvr>
                                    </p:animEffect>
                                  </p:childTnLst>
                                </p:cTn>
                              </p:par>
                              <p:par>
                                <p:cTn id="53" presetID="22" presetClass="entr" presetSubtype="4" fill="hold" nodeType="withEffect">
                                  <p:stCondLst>
                                    <p:cond delay="0"/>
                                  </p:stCondLst>
                                  <p:childTnLst>
                                    <p:set>
                                      <p:cBhvr>
                                        <p:cTn id="54" dur="1" fill="hold">
                                          <p:stCondLst>
                                            <p:cond delay="0"/>
                                          </p:stCondLst>
                                        </p:cTn>
                                        <p:tgtEl>
                                          <p:spTgt spid="1030"/>
                                        </p:tgtEl>
                                        <p:attrNameLst>
                                          <p:attrName>style.visibility</p:attrName>
                                        </p:attrNameLst>
                                      </p:cBhvr>
                                      <p:to>
                                        <p:strVal val="visible"/>
                                      </p:to>
                                    </p:set>
                                    <p:animEffect transition="in" filter="wipe(down)">
                                      <p:cBhvr>
                                        <p:cTn id="55" dur="500"/>
                                        <p:tgtEl>
                                          <p:spTgt spid="10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p:bldP spid="14" grpId="1"/>
      <p:bldP spid="15" grpId="0"/>
      <p:bldP spid="16" grpId="0"/>
      <p:bldP spid="17" grpId="0"/>
      <p:bldP spid="1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09AC352-CA34-D956-E490-173FD46222D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75991" y="447751"/>
            <a:ext cx="4238934" cy="23844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6" name="Picture 5">
            <a:extLst>
              <a:ext uri="{FF2B5EF4-FFF2-40B4-BE49-F238E27FC236}">
                <a16:creationId xmlns:a16="http://schemas.microsoft.com/office/drawing/2014/main" id="{6DBF7CB9-BA97-F4C0-9BE2-7C0036B5CA22}"/>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6625940" y="4006825"/>
            <a:ext cx="4419945" cy="1955825"/>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7" name="Picture 6">
            <a:extLst>
              <a:ext uri="{FF2B5EF4-FFF2-40B4-BE49-F238E27FC236}">
                <a16:creationId xmlns:a16="http://schemas.microsoft.com/office/drawing/2014/main" id="{EAFD3D7A-90B0-2640-6A6E-0BE6CE93B114}"/>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a:xfrm rot="692827">
            <a:off x="564508" y="3710047"/>
            <a:ext cx="4641179" cy="2140743"/>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pic>
        <p:nvPicPr>
          <p:cNvPr id="8" name="Picture 7">
            <a:extLst>
              <a:ext uri="{FF2B5EF4-FFF2-40B4-BE49-F238E27FC236}">
                <a16:creationId xmlns:a16="http://schemas.microsoft.com/office/drawing/2014/main" id="{EA990400-323B-5BB2-D2FD-BFC3D1D6ED2C}"/>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a:xfrm rot="565925">
            <a:off x="6812201" y="567628"/>
            <a:ext cx="4497207" cy="2060283"/>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9" name="TextBox 8">
            <a:extLst>
              <a:ext uri="{FF2B5EF4-FFF2-40B4-BE49-F238E27FC236}">
                <a16:creationId xmlns:a16="http://schemas.microsoft.com/office/drawing/2014/main" id="{77DA8308-3FC7-0FF3-C953-9B37DCC3293C}"/>
              </a:ext>
            </a:extLst>
          </p:cNvPr>
          <p:cNvSpPr txBox="1"/>
          <p:nvPr/>
        </p:nvSpPr>
        <p:spPr>
          <a:xfrm rot="21358299">
            <a:off x="2043099" y="3002299"/>
            <a:ext cx="2583543" cy="338554"/>
          </a:xfrm>
          <a:prstGeom prst="rect">
            <a:avLst/>
          </a:prstGeom>
          <a:noFill/>
        </p:spPr>
        <p:txBody>
          <a:bodyPr wrap="square" rtlCol="0">
            <a:spAutoFit/>
          </a:bodyPr>
          <a:lstStyle/>
          <a:p>
            <a:r>
              <a:rPr lang="en-IN" sz="1600" dirty="0">
                <a:effectLst>
                  <a:outerShdw blurRad="38100" dist="38100" dir="2700000" algn="tl">
                    <a:srgbClr val="000000">
                      <a:alpha val="43137"/>
                    </a:srgbClr>
                  </a:outerShdw>
                </a:effectLst>
              </a:rPr>
              <a:t>Welcome to our Homepage!</a:t>
            </a:r>
          </a:p>
        </p:txBody>
      </p:sp>
      <p:sp>
        <p:nvSpPr>
          <p:cNvPr id="10" name="TextBox 9">
            <a:extLst>
              <a:ext uri="{FF2B5EF4-FFF2-40B4-BE49-F238E27FC236}">
                <a16:creationId xmlns:a16="http://schemas.microsoft.com/office/drawing/2014/main" id="{79E539DC-1CF4-F950-3471-F3A97B318187}"/>
              </a:ext>
            </a:extLst>
          </p:cNvPr>
          <p:cNvSpPr txBox="1"/>
          <p:nvPr/>
        </p:nvSpPr>
        <p:spPr>
          <a:xfrm rot="21393141">
            <a:off x="8274989" y="6192676"/>
            <a:ext cx="1654071" cy="338554"/>
          </a:xfrm>
          <a:prstGeom prst="rect">
            <a:avLst/>
          </a:prstGeom>
          <a:noFill/>
        </p:spPr>
        <p:txBody>
          <a:bodyPr wrap="square" rtlCol="0">
            <a:spAutoFit/>
          </a:bodyPr>
          <a:lstStyle/>
          <a:p>
            <a:r>
              <a:rPr lang="en-IN" sz="1600" dirty="0">
                <a:effectLst>
                  <a:outerShdw blurRad="38100" dist="38100" dir="2700000" algn="tl">
                    <a:srgbClr val="000000">
                      <a:alpha val="43137"/>
                    </a:srgbClr>
                  </a:outerShdw>
                </a:effectLst>
              </a:rPr>
              <a:t>Set Your Goals</a:t>
            </a:r>
          </a:p>
        </p:txBody>
      </p:sp>
      <p:sp>
        <p:nvSpPr>
          <p:cNvPr id="11" name="TextBox 10">
            <a:extLst>
              <a:ext uri="{FF2B5EF4-FFF2-40B4-BE49-F238E27FC236}">
                <a16:creationId xmlns:a16="http://schemas.microsoft.com/office/drawing/2014/main" id="{FA92750D-9D21-E41F-DAE6-11B54339A4B5}"/>
              </a:ext>
            </a:extLst>
          </p:cNvPr>
          <p:cNvSpPr txBox="1"/>
          <p:nvPr/>
        </p:nvSpPr>
        <p:spPr>
          <a:xfrm rot="180656">
            <a:off x="7258880" y="2778902"/>
            <a:ext cx="3270580" cy="338554"/>
          </a:xfrm>
          <a:prstGeom prst="rect">
            <a:avLst/>
          </a:prstGeom>
          <a:noFill/>
        </p:spPr>
        <p:txBody>
          <a:bodyPr wrap="square" rtlCol="0">
            <a:spAutoFit/>
          </a:bodyPr>
          <a:lstStyle/>
          <a:p>
            <a:r>
              <a:rPr lang="en-IN" sz="1600" dirty="0">
                <a:effectLst>
                  <a:outerShdw blurRad="38100" dist="38100" dir="2700000" algn="tl">
                    <a:srgbClr val="000000">
                      <a:alpha val="43137"/>
                    </a:srgbClr>
                  </a:outerShdw>
                </a:effectLst>
              </a:rPr>
              <a:t>Monitor your personalized reports</a:t>
            </a:r>
          </a:p>
        </p:txBody>
      </p:sp>
      <p:sp>
        <p:nvSpPr>
          <p:cNvPr id="12" name="TextBox 11">
            <a:extLst>
              <a:ext uri="{FF2B5EF4-FFF2-40B4-BE49-F238E27FC236}">
                <a16:creationId xmlns:a16="http://schemas.microsoft.com/office/drawing/2014/main" id="{20BF85D4-B4A5-CDB0-AEC6-35D181FE5508}"/>
              </a:ext>
            </a:extLst>
          </p:cNvPr>
          <p:cNvSpPr txBox="1"/>
          <p:nvPr/>
        </p:nvSpPr>
        <p:spPr>
          <a:xfrm rot="257993">
            <a:off x="1609688" y="6134573"/>
            <a:ext cx="1854735" cy="338554"/>
          </a:xfrm>
          <a:prstGeom prst="rect">
            <a:avLst/>
          </a:prstGeom>
          <a:noFill/>
        </p:spPr>
        <p:txBody>
          <a:bodyPr wrap="square" rtlCol="0">
            <a:spAutoFit/>
          </a:bodyPr>
          <a:lstStyle/>
          <a:p>
            <a:r>
              <a:rPr lang="en-IN" sz="1600" dirty="0">
                <a:effectLst>
                  <a:outerShdw blurRad="38100" dist="38100" dir="2700000" algn="tl">
                    <a:srgbClr val="000000">
                      <a:alpha val="43137"/>
                    </a:srgbClr>
                  </a:outerShdw>
                </a:effectLst>
              </a:rPr>
              <a:t>Track your Expenses</a:t>
            </a:r>
          </a:p>
        </p:txBody>
      </p:sp>
    </p:spTree>
    <p:extLst>
      <p:ext uri="{BB962C8B-B14F-4D97-AF65-F5344CB8AC3E}">
        <p14:creationId xmlns:p14="http://schemas.microsoft.com/office/powerpoint/2010/main" val="3111439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par>
                                <p:cTn id="11" presetID="2" presetClass="entr" presetSubtype="4" fill="hold" grpId="0" nodeType="with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par>
                          <p:cTn id="15" fill="hold">
                            <p:stCondLst>
                              <p:cond delay="500"/>
                            </p:stCondLst>
                            <p:childTnLst>
                              <p:par>
                                <p:cTn id="16" presetID="49" presetClass="entr" presetSubtype="0" decel="100000" fill="hold" nodeType="after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p:cTn id="18" dur="500" fill="hold"/>
                                        <p:tgtEl>
                                          <p:spTgt spid="8"/>
                                        </p:tgtEl>
                                        <p:attrNameLst>
                                          <p:attrName>ppt_w</p:attrName>
                                        </p:attrNameLst>
                                      </p:cBhvr>
                                      <p:tavLst>
                                        <p:tav tm="0">
                                          <p:val>
                                            <p:fltVal val="0"/>
                                          </p:val>
                                        </p:tav>
                                        <p:tav tm="100000">
                                          <p:val>
                                            <p:strVal val="#ppt_w"/>
                                          </p:val>
                                        </p:tav>
                                      </p:tavLst>
                                    </p:anim>
                                    <p:anim calcmode="lin" valueType="num">
                                      <p:cBhvr>
                                        <p:cTn id="19" dur="500" fill="hold"/>
                                        <p:tgtEl>
                                          <p:spTgt spid="8"/>
                                        </p:tgtEl>
                                        <p:attrNameLst>
                                          <p:attrName>ppt_h</p:attrName>
                                        </p:attrNameLst>
                                      </p:cBhvr>
                                      <p:tavLst>
                                        <p:tav tm="0">
                                          <p:val>
                                            <p:fltVal val="0"/>
                                          </p:val>
                                        </p:tav>
                                        <p:tav tm="100000">
                                          <p:val>
                                            <p:strVal val="#ppt_h"/>
                                          </p:val>
                                        </p:tav>
                                      </p:tavLst>
                                    </p:anim>
                                    <p:anim calcmode="lin" valueType="num">
                                      <p:cBhvr>
                                        <p:cTn id="20" dur="500" fill="hold"/>
                                        <p:tgtEl>
                                          <p:spTgt spid="8"/>
                                        </p:tgtEl>
                                        <p:attrNameLst>
                                          <p:attrName>style.rotation</p:attrName>
                                        </p:attrNameLst>
                                      </p:cBhvr>
                                      <p:tavLst>
                                        <p:tav tm="0">
                                          <p:val>
                                            <p:fltVal val="360"/>
                                          </p:val>
                                        </p:tav>
                                        <p:tav tm="100000">
                                          <p:val>
                                            <p:fltVal val="0"/>
                                          </p:val>
                                        </p:tav>
                                      </p:tavLst>
                                    </p:anim>
                                    <p:animEffect transition="in" filter="fade">
                                      <p:cBhvr>
                                        <p:cTn id="21" dur="500"/>
                                        <p:tgtEl>
                                          <p:spTgt spid="8"/>
                                        </p:tgtEl>
                                      </p:cBhvr>
                                    </p:animEffect>
                                  </p:childTnLst>
                                </p:cTn>
                              </p:par>
                              <p:par>
                                <p:cTn id="22" presetID="2" presetClass="entr" presetSubtype="4"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 calcmode="lin" valueType="num">
                                      <p:cBhvr additive="base">
                                        <p:cTn id="24" dur="500" fill="hold"/>
                                        <p:tgtEl>
                                          <p:spTgt spid="11"/>
                                        </p:tgtEl>
                                        <p:attrNameLst>
                                          <p:attrName>ppt_x</p:attrName>
                                        </p:attrNameLst>
                                      </p:cBhvr>
                                      <p:tavLst>
                                        <p:tav tm="0">
                                          <p:val>
                                            <p:strVal val="#ppt_x"/>
                                          </p:val>
                                        </p:tav>
                                        <p:tav tm="100000">
                                          <p:val>
                                            <p:strVal val="#ppt_x"/>
                                          </p:val>
                                        </p:tav>
                                      </p:tavLst>
                                    </p:anim>
                                    <p:anim calcmode="lin" valueType="num">
                                      <p:cBhvr additive="base">
                                        <p:cTn id="25" dur="500" fill="hold"/>
                                        <p:tgtEl>
                                          <p:spTgt spid="11"/>
                                        </p:tgtEl>
                                        <p:attrNameLst>
                                          <p:attrName>ppt_y</p:attrName>
                                        </p:attrNameLst>
                                      </p:cBhvr>
                                      <p:tavLst>
                                        <p:tav tm="0">
                                          <p:val>
                                            <p:strVal val="1+#ppt_h/2"/>
                                          </p:val>
                                        </p:tav>
                                        <p:tav tm="100000">
                                          <p:val>
                                            <p:strVal val="#ppt_y"/>
                                          </p:val>
                                        </p:tav>
                                      </p:tavLst>
                                    </p:anim>
                                  </p:childTnLst>
                                </p:cTn>
                              </p:par>
                            </p:childTnLst>
                          </p:cTn>
                        </p:par>
                        <p:par>
                          <p:cTn id="26" fill="hold">
                            <p:stCondLst>
                              <p:cond delay="1000"/>
                            </p:stCondLst>
                            <p:childTnLst>
                              <p:par>
                                <p:cTn id="27" presetID="49" presetClass="entr" presetSubtype="0" decel="100000" fill="hold" nodeType="after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p:cTn id="29" dur="500" fill="hold"/>
                                        <p:tgtEl>
                                          <p:spTgt spid="6"/>
                                        </p:tgtEl>
                                        <p:attrNameLst>
                                          <p:attrName>ppt_w</p:attrName>
                                        </p:attrNameLst>
                                      </p:cBhvr>
                                      <p:tavLst>
                                        <p:tav tm="0">
                                          <p:val>
                                            <p:fltVal val="0"/>
                                          </p:val>
                                        </p:tav>
                                        <p:tav tm="100000">
                                          <p:val>
                                            <p:strVal val="#ppt_w"/>
                                          </p:val>
                                        </p:tav>
                                      </p:tavLst>
                                    </p:anim>
                                    <p:anim calcmode="lin" valueType="num">
                                      <p:cBhvr>
                                        <p:cTn id="30" dur="500" fill="hold"/>
                                        <p:tgtEl>
                                          <p:spTgt spid="6"/>
                                        </p:tgtEl>
                                        <p:attrNameLst>
                                          <p:attrName>ppt_h</p:attrName>
                                        </p:attrNameLst>
                                      </p:cBhvr>
                                      <p:tavLst>
                                        <p:tav tm="0">
                                          <p:val>
                                            <p:fltVal val="0"/>
                                          </p:val>
                                        </p:tav>
                                        <p:tav tm="100000">
                                          <p:val>
                                            <p:strVal val="#ppt_h"/>
                                          </p:val>
                                        </p:tav>
                                      </p:tavLst>
                                    </p:anim>
                                    <p:anim calcmode="lin" valueType="num">
                                      <p:cBhvr>
                                        <p:cTn id="31" dur="500" fill="hold"/>
                                        <p:tgtEl>
                                          <p:spTgt spid="6"/>
                                        </p:tgtEl>
                                        <p:attrNameLst>
                                          <p:attrName>style.rotation</p:attrName>
                                        </p:attrNameLst>
                                      </p:cBhvr>
                                      <p:tavLst>
                                        <p:tav tm="0">
                                          <p:val>
                                            <p:fltVal val="360"/>
                                          </p:val>
                                        </p:tav>
                                        <p:tav tm="100000">
                                          <p:val>
                                            <p:fltVal val="0"/>
                                          </p:val>
                                        </p:tav>
                                      </p:tavLst>
                                    </p:anim>
                                    <p:animEffect transition="in" filter="fade">
                                      <p:cBhvr>
                                        <p:cTn id="32" dur="500"/>
                                        <p:tgtEl>
                                          <p:spTgt spid="6"/>
                                        </p:tgtEl>
                                      </p:cBhvr>
                                    </p:animEffect>
                                  </p:childTnLst>
                                </p:cTn>
                              </p:par>
                              <p:par>
                                <p:cTn id="33" presetID="2" presetClass="entr" presetSubtype="4" fill="hold" grpId="0" nodeType="with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fill="hold"/>
                                        <p:tgtEl>
                                          <p:spTgt spid="10"/>
                                        </p:tgtEl>
                                        <p:attrNameLst>
                                          <p:attrName>ppt_x</p:attrName>
                                        </p:attrNameLst>
                                      </p:cBhvr>
                                      <p:tavLst>
                                        <p:tav tm="0">
                                          <p:val>
                                            <p:strVal val="#ppt_x"/>
                                          </p:val>
                                        </p:tav>
                                        <p:tav tm="100000">
                                          <p:val>
                                            <p:strVal val="#ppt_x"/>
                                          </p:val>
                                        </p:tav>
                                      </p:tavLst>
                                    </p:anim>
                                    <p:anim calcmode="lin" valueType="num">
                                      <p:cBhvr additive="base">
                                        <p:cTn id="36" dur="500" fill="hold"/>
                                        <p:tgtEl>
                                          <p:spTgt spid="10"/>
                                        </p:tgtEl>
                                        <p:attrNameLst>
                                          <p:attrName>ppt_y</p:attrName>
                                        </p:attrNameLst>
                                      </p:cBhvr>
                                      <p:tavLst>
                                        <p:tav tm="0">
                                          <p:val>
                                            <p:strVal val="1+#ppt_h/2"/>
                                          </p:val>
                                        </p:tav>
                                        <p:tav tm="100000">
                                          <p:val>
                                            <p:strVal val="#ppt_y"/>
                                          </p:val>
                                        </p:tav>
                                      </p:tavLst>
                                    </p:anim>
                                  </p:childTnLst>
                                </p:cTn>
                              </p:par>
                            </p:childTnLst>
                          </p:cTn>
                        </p:par>
                        <p:par>
                          <p:cTn id="37" fill="hold">
                            <p:stCondLst>
                              <p:cond delay="1500"/>
                            </p:stCondLst>
                            <p:childTnLst>
                              <p:par>
                                <p:cTn id="38" presetID="49" presetClass="entr" presetSubtype="0" decel="100000" fill="hold" nodeType="afterEffect">
                                  <p:stCondLst>
                                    <p:cond delay="0"/>
                                  </p:stCondLst>
                                  <p:childTnLst>
                                    <p:set>
                                      <p:cBhvr>
                                        <p:cTn id="39" dur="1" fill="hold">
                                          <p:stCondLst>
                                            <p:cond delay="0"/>
                                          </p:stCondLst>
                                        </p:cTn>
                                        <p:tgtEl>
                                          <p:spTgt spid="7"/>
                                        </p:tgtEl>
                                        <p:attrNameLst>
                                          <p:attrName>style.visibility</p:attrName>
                                        </p:attrNameLst>
                                      </p:cBhvr>
                                      <p:to>
                                        <p:strVal val="visible"/>
                                      </p:to>
                                    </p:set>
                                    <p:anim calcmode="lin" valueType="num">
                                      <p:cBhvr>
                                        <p:cTn id="40" dur="500" fill="hold"/>
                                        <p:tgtEl>
                                          <p:spTgt spid="7"/>
                                        </p:tgtEl>
                                        <p:attrNameLst>
                                          <p:attrName>ppt_w</p:attrName>
                                        </p:attrNameLst>
                                      </p:cBhvr>
                                      <p:tavLst>
                                        <p:tav tm="0">
                                          <p:val>
                                            <p:fltVal val="0"/>
                                          </p:val>
                                        </p:tav>
                                        <p:tav tm="100000">
                                          <p:val>
                                            <p:strVal val="#ppt_w"/>
                                          </p:val>
                                        </p:tav>
                                      </p:tavLst>
                                    </p:anim>
                                    <p:anim calcmode="lin" valueType="num">
                                      <p:cBhvr>
                                        <p:cTn id="41" dur="500" fill="hold"/>
                                        <p:tgtEl>
                                          <p:spTgt spid="7"/>
                                        </p:tgtEl>
                                        <p:attrNameLst>
                                          <p:attrName>ppt_h</p:attrName>
                                        </p:attrNameLst>
                                      </p:cBhvr>
                                      <p:tavLst>
                                        <p:tav tm="0">
                                          <p:val>
                                            <p:fltVal val="0"/>
                                          </p:val>
                                        </p:tav>
                                        <p:tav tm="100000">
                                          <p:val>
                                            <p:strVal val="#ppt_h"/>
                                          </p:val>
                                        </p:tav>
                                      </p:tavLst>
                                    </p:anim>
                                    <p:anim calcmode="lin" valueType="num">
                                      <p:cBhvr>
                                        <p:cTn id="42" dur="500" fill="hold"/>
                                        <p:tgtEl>
                                          <p:spTgt spid="7"/>
                                        </p:tgtEl>
                                        <p:attrNameLst>
                                          <p:attrName>style.rotation</p:attrName>
                                        </p:attrNameLst>
                                      </p:cBhvr>
                                      <p:tavLst>
                                        <p:tav tm="0">
                                          <p:val>
                                            <p:fltVal val="360"/>
                                          </p:val>
                                        </p:tav>
                                        <p:tav tm="100000">
                                          <p:val>
                                            <p:fltVal val="0"/>
                                          </p:val>
                                        </p:tav>
                                      </p:tavLst>
                                    </p:anim>
                                    <p:animEffect transition="in" filter="fade">
                                      <p:cBhvr>
                                        <p:cTn id="43" dur="500"/>
                                        <p:tgtEl>
                                          <p:spTgt spid="7"/>
                                        </p:tgtEl>
                                      </p:cBhvr>
                                    </p:animEffect>
                                  </p:childTnLst>
                                </p:cTn>
                              </p:par>
                              <p:par>
                                <p:cTn id="44" presetID="2" presetClass="entr" presetSubtype="4"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 calcmode="lin" valueType="num">
                                      <p:cBhvr additive="base">
                                        <p:cTn id="46" dur="500" fill="hold"/>
                                        <p:tgtEl>
                                          <p:spTgt spid="12"/>
                                        </p:tgtEl>
                                        <p:attrNameLst>
                                          <p:attrName>ppt_x</p:attrName>
                                        </p:attrNameLst>
                                      </p:cBhvr>
                                      <p:tavLst>
                                        <p:tav tm="0">
                                          <p:val>
                                            <p:strVal val="#ppt_x"/>
                                          </p:val>
                                        </p:tav>
                                        <p:tav tm="100000">
                                          <p:val>
                                            <p:strVal val="#ppt_x"/>
                                          </p:val>
                                        </p:tav>
                                      </p:tavLst>
                                    </p:anim>
                                    <p:anim calcmode="lin" valueType="num">
                                      <p:cBhvr additive="base">
                                        <p:cTn id="47"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0" grpId="0"/>
      <p:bldP spid="11" grpId="0"/>
      <p:bldP spid="1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Flowchart: Alternate Process 21">
            <a:extLst>
              <a:ext uri="{FF2B5EF4-FFF2-40B4-BE49-F238E27FC236}">
                <a16:creationId xmlns:a16="http://schemas.microsoft.com/office/drawing/2014/main" id="{973C3607-8ED2-7D44-556F-07B7ABBE8439}"/>
              </a:ext>
            </a:extLst>
          </p:cNvPr>
          <p:cNvSpPr/>
          <p:nvPr/>
        </p:nvSpPr>
        <p:spPr>
          <a:xfrm>
            <a:off x="208335" y="3043786"/>
            <a:ext cx="11775330" cy="3642618"/>
          </a:xfrm>
          <a:prstGeom prst="flowChartAlternateProcess">
            <a:avLst/>
          </a:prstGeom>
          <a:solidFill>
            <a:schemeClr val="bg1"/>
          </a:solidFill>
          <a:ln w="19050"/>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1" name="Flowchart: Alternate Process 20">
            <a:extLst>
              <a:ext uri="{FF2B5EF4-FFF2-40B4-BE49-F238E27FC236}">
                <a16:creationId xmlns:a16="http://schemas.microsoft.com/office/drawing/2014/main" id="{641CD1A8-65A6-FC9C-5A67-2F1DD19D01C8}"/>
              </a:ext>
            </a:extLst>
          </p:cNvPr>
          <p:cNvSpPr/>
          <p:nvPr/>
        </p:nvSpPr>
        <p:spPr>
          <a:xfrm>
            <a:off x="424410" y="120978"/>
            <a:ext cx="5551054" cy="2600747"/>
          </a:xfrm>
          <a:prstGeom prst="flowChartAlternateProcess">
            <a:avLst/>
          </a:prstGeom>
          <a:solidFill>
            <a:schemeClr val="bg1"/>
          </a:solidFill>
          <a:ln w="19050"/>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0" name="Flowchart: Alternate Process 19">
            <a:extLst>
              <a:ext uri="{FF2B5EF4-FFF2-40B4-BE49-F238E27FC236}">
                <a16:creationId xmlns:a16="http://schemas.microsoft.com/office/drawing/2014/main" id="{F96127C4-3186-CF43-42AA-C773BB766D46}"/>
              </a:ext>
            </a:extLst>
          </p:cNvPr>
          <p:cNvSpPr/>
          <p:nvPr/>
        </p:nvSpPr>
        <p:spPr>
          <a:xfrm>
            <a:off x="1907239" y="3677460"/>
            <a:ext cx="9696394" cy="2667374"/>
          </a:xfrm>
          <a:prstGeom prst="flowChartAlternateProcess">
            <a:avLst/>
          </a:prstGeom>
          <a:solidFill>
            <a:schemeClr val="bg1"/>
          </a:solidFill>
          <a:ln w="19050">
            <a:solidFill>
              <a:schemeClr val="bg1">
                <a:lumMod val="6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itle 1">
            <a:extLst>
              <a:ext uri="{FF2B5EF4-FFF2-40B4-BE49-F238E27FC236}">
                <a16:creationId xmlns:a16="http://schemas.microsoft.com/office/drawing/2014/main" id="{160889C3-73F7-578D-90FB-3C85B678E32A}"/>
              </a:ext>
            </a:extLst>
          </p:cNvPr>
          <p:cNvSpPr>
            <a:spLocks noGrp="1"/>
          </p:cNvSpPr>
          <p:nvPr>
            <p:ph type="title"/>
          </p:nvPr>
        </p:nvSpPr>
        <p:spPr>
          <a:xfrm>
            <a:off x="2101143" y="259524"/>
            <a:ext cx="2071254" cy="563419"/>
          </a:xfrm>
        </p:spPr>
        <p:txBody>
          <a:bodyPr>
            <a:normAutofit fontScale="90000"/>
          </a:bodyPr>
          <a:lstStyle/>
          <a:p>
            <a:r>
              <a:rPr lang="en-IN" sz="3600" dirty="0">
                <a:solidFill>
                  <a:schemeClr val="accent5">
                    <a:lumMod val="50000"/>
                  </a:schemeClr>
                </a:solidFill>
                <a:effectLst>
                  <a:outerShdw blurRad="38100" dist="38100" dir="2700000" algn="tl">
                    <a:srgbClr val="000000">
                      <a:alpha val="43137"/>
                    </a:srgbClr>
                  </a:outerShdw>
                </a:effectLst>
                <a:latin typeface="Berlin Sans FB" panose="020E0602020502020306" pitchFamily="34" charset="0"/>
              </a:rPr>
              <a:t>Frontend</a:t>
            </a:r>
          </a:p>
        </p:txBody>
      </p:sp>
      <p:pic>
        <p:nvPicPr>
          <p:cNvPr id="3076" name="Picture 4">
            <a:extLst>
              <a:ext uri="{FF2B5EF4-FFF2-40B4-BE49-F238E27FC236}">
                <a16:creationId xmlns:a16="http://schemas.microsoft.com/office/drawing/2014/main" id="{1A77B65A-07FE-6A25-10A0-C3EE741836F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3852" y="888248"/>
            <a:ext cx="1505306" cy="1308962"/>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BFE9881-1AF6-99C7-E23C-62055BB48FB3}"/>
              </a:ext>
            </a:extLst>
          </p:cNvPr>
          <p:cNvSpPr txBox="1"/>
          <p:nvPr/>
        </p:nvSpPr>
        <p:spPr>
          <a:xfrm>
            <a:off x="760929" y="2201737"/>
            <a:ext cx="997527" cy="369332"/>
          </a:xfrm>
          <a:prstGeom prst="rect">
            <a:avLst/>
          </a:prstGeom>
          <a:noFill/>
        </p:spPr>
        <p:txBody>
          <a:bodyPr wrap="square" rtlCol="0">
            <a:spAutoFit/>
          </a:bodyPr>
          <a:lstStyle/>
          <a:p>
            <a:r>
              <a:rPr lang="en-IN" b="1" dirty="0"/>
              <a:t>React JS</a:t>
            </a:r>
          </a:p>
        </p:txBody>
      </p:sp>
      <p:sp>
        <p:nvSpPr>
          <p:cNvPr id="5" name="TextBox 4">
            <a:extLst>
              <a:ext uri="{FF2B5EF4-FFF2-40B4-BE49-F238E27FC236}">
                <a16:creationId xmlns:a16="http://schemas.microsoft.com/office/drawing/2014/main" id="{EDA2D0F6-580E-5BF5-D238-24F864C65216}"/>
              </a:ext>
            </a:extLst>
          </p:cNvPr>
          <p:cNvSpPr txBox="1"/>
          <p:nvPr/>
        </p:nvSpPr>
        <p:spPr>
          <a:xfrm>
            <a:off x="2039158" y="967554"/>
            <a:ext cx="1890660" cy="1285993"/>
          </a:xfrm>
          <a:prstGeom prst="rect">
            <a:avLst/>
          </a:prstGeom>
          <a:noFill/>
        </p:spPr>
        <p:txBody>
          <a:bodyPr wrap="square" rtlCol="0">
            <a:spAutoFit/>
          </a:bodyPr>
          <a:lstStyle/>
          <a:p>
            <a:pPr marL="285750" indent="-285750">
              <a:lnSpc>
                <a:spcPct val="107000"/>
              </a:lnSpc>
              <a:spcAft>
                <a:spcPts val="50"/>
              </a:spcAft>
              <a:buFont typeface="Arial" panose="020B0604020202020204" pitchFamily="34" charset="0"/>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Components</a:t>
            </a:r>
          </a:p>
          <a:p>
            <a:pPr marL="285750" indent="-285750">
              <a:lnSpc>
                <a:spcPct val="107000"/>
              </a:lnSpc>
              <a:spcAft>
                <a:spcPts val="50"/>
              </a:spcAft>
              <a:buFont typeface="Arial" panose="020B0604020202020204" pitchFamily="34" charset="0"/>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Router</a:t>
            </a:r>
          </a:p>
          <a:p>
            <a:pPr marL="285750" indent="-285750">
              <a:lnSpc>
                <a:spcPct val="107000"/>
              </a:lnSpc>
              <a:spcAft>
                <a:spcPts val="50"/>
              </a:spcAft>
              <a:buFont typeface="Arial" panose="020B0604020202020204" pitchFamily="34" charset="0"/>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Props</a:t>
            </a:r>
          </a:p>
          <a:p>
            <a:pPr marL="285750" indent="-285750">
              <a:lnSpc>
                <a:spcPct val="107000"/>
              </a:lnSpc>
              <a:spcAft>
                <a:spcPts val="50"/>
              </a:spcAft>
              <a:buFont typeface="Arial" panose="020B0604020202020204" pitchFamily="34" charset="0"/>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States</a:t>
            </a:r>
          </a:p>
          <a:p>
            <a:pPr marL="285750" indent="-285750">
              <a:lnSpc>
                <a:spcPct val="107000"/>
              </a:lnSpc>
              <a:spcAft>
                <a:spcPts val="50"/>
              </a:spcAft>
              <a:buFont typeface="Arial" panose="020B0604020202020204" pitchFamily="34" charset="0"/>
              <a:buChar char="•"/>
            </a:pPr>
            <a:r>
              <a:rPr lang="en-IN" sz="1400" kern="100" dirty="0">
                <a:effectLst/>
                <a:latin typeface="Calibri" panose="020F0502020204030204" pitchFamily="34" charset="0"/>
                <a:ea typeface="Calibri" panose="020F0502020204030204" pitchFamily="34" charset="0"/>
                <a:cs typeface="Times New Roman" panose="02020603050405020304" pitchFamily="18" charset="0"/>
              </a:rPr>
              <a:t>Styled components</a:t>
            </a:r>
            <a:endParaRPr lang="en-IN" sz="1600" dirty="0"/>
          </a:p>
        </p:txBody>
      </p:sp>
      <p:pic>
        <p:nvPicPr>
          <p:cNvPr id="3080" name="Picture 8" descr="Spring Boot With Spring Framework For Begineers, 58% OFF">
            <a:extLst>
              <a:ext uri="{FF2B5EF4-FFF2-40B4-BE49-F238E27FC236}">
                <a16:creationId xmlns:a16="http://schemas.microsoft.com/office/drawing/2014/main" id="{9A1927A3-98C5-CD46-BD6F-311EFD30C69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993826" y="4230989"/>
            <a:ext cx="1441992" cy="1441992"/>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9C7BFF85-129F-4C37-450B-927A85C3E605}"/>
              </a:ext>
            </a:extLst>
          </p:cNvPr>
          <p:cNvSpPr txBox="1"/>
          <p:nvPr/>
        </p:nvSpPr>
        <p:spPr>
          <a:xfrm>
            <a:off x="6103178" y="5718091"/>
            <a:ext cx="1364746" cy="369332"/>
          </a:xfrm>
          <a:prstGeom prst="rect">
            <a:avLst/>
          </a:prstGeom>
          <a:noFill/>
        </p:spPr>
        <p:txBody>
          <a:bodyPr wrap="square" rtlCol="0">
            <a:spAutoFit/>
          </a:bodyPr>
          <a:lstStyle/>
          <a:p>
            <a:r>
              <a:rPr lang="en-IN" b="1" dirty="0"/>
              <a:t>Spring Boot</a:t>
            </a:r>
          </a:p>
        </p:txBody>
      </p:sp>
      <p:pic>
        <p:nvPicPr>
          <p:cNvPr id="3084" name="Picture 12">
            <a:extLst>
              <a:ext uri="{FF2B5EF4-FFF2-40B4-BE49-F238E27FC236}">
                <a16:creationId xmlns:a16="http://schemas.microsoft.com/office/drawing/2014/main" id="{3D954AE5-D2A7-AAEC-D12B-9CFAAB36139A}"/>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13144" t="21502" r="15478" b="18850"/>
          <a:stretch/>
        </p:blipFill>
        <p:spPr bwMode="auto">
          <a:xfrm>
            <a:off x="4097342" y="828004"/>
            <a:ext cx="1710598" cy="1429450"/>
          </a:xfrm>
          <a:prstGeom prst="rect">
            <a:avLst/>
          </a:prstGeom>
          <a:noFill/>
          <a:extLst>
            <a:ext uri="{909E8E84-426E-40DD-AFC4-6F175D3DCCD1}">
              <a14:hiddenFill xmlns:a14="http://schemas.microsoft.com/office/drawing/2010/main">
                <a:solidFill>
                  <a:srgbClr val="FFFFFF"/>
                </a:solidFill>
              </a14:hiddenFill>
            </a:ext>
          </a:extLst>
        </p:spPr>
      </p:pic>
      <p:sp>
        <p:nvSpPr>
          <p:cNvPr id="11" name="TextBox 10">
            <a:extLst>
              <a:ext uri="{FF2B5EF4-FFF2-40B4-BE49-F238E27FC236}">
                <a16:creationId xmlns:a16="http://schemas.microsoft.com/office/drawing/2014/main" id="{89C9679B-F4C0-4E37-DD3B-EEDDF1E4E150}"/>
              </a:ext>
            </a:extLst>
          </p:cNvPr>
          <p:cNvSpPr txBox="1"/>
          <p:nvPr/>
        </p:nvSpPr>
        <p:spPr>
          <a:xfrm>
            <a:off x="4365941" y="2181599"/>
            <a:ext cx="1477963" cy="369332"/>
          </a:xfrm>
          <a:prstGeom prst="rect">
            <a:avLst/>
          </a:prstGeom>
          <a:noFill/>
        </p:spPr>
        <p:txBody>
          <a:bodyPr wrap="square" rtlCol="0">
            <a:spAutoFit/>
          </a:bodyPr>
          <a:lstStyle/>
          <a:p>
            <a:r>
              <a:rPr lang="en-IN" b="1" dirty="0"/>
              <a:t>Bootstrap 5</a:t>
            </a:r>
          </a:p>
        </p:txBody>
      </p:sp>
      <p:sp>
        <p:nvSpPr>
          <p:cNvPr id="12" name="Title 1">
            <a:extLst>
              <a:ext uri="{FF2B5EF4-FFF2-40B4-BE49-F238E27FC236}">
                <a16:creationId xmlns:a16="http://schemas.microsoft.com/office/drawing/2014/main" id="{11BD675A-64A2-CE32-4D94-3607568D287B}"/>
              </a:ext>
            </a:extLst>
          </p:cNvPr>
          <p:cNvSpPr txBox="1">
            <a:spLocks/>
          </p:cNvSpPr>
          <p:nvPr/>
        </p:nvSpPr>
        <p:spPr>
          <a:xfrm>
            <a:off x="5104922" y="3043786"/>
            <a:ext cx="2071254" cy="563419"/>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IN" sz="3300" dirty="0">
                <a:solidFill>
                  <a:schemeClr val="accent5">
                    <a:lumMod val="50000"/>
                  </a:schemeClr>
                </a:solidFill>
                <a:effectLst>
                  <a:outerShdw blurRad="38100" dist="38100" dir="2700000" algn="tl">
                    <a:srgbClr val="000000">
                      <a:alpha val="43137"/>
                    </a:srgbClr>
                  </a:outerShdw>
                </a:effectLst>
                <a:latin typeface="Berlin Sans FB" panose="020E0602020502020306" pitchFamily="34" charset="0"/>
              </a:rPr>
              <a:t>Backend</a:t>
            </a:r>
            <a:endParaRPr lang="en-IN" sz="3600" dirty="0">
              <a:solidFill>
                <a:schemeClr val="accent5">
                  <a:lumMod val="50000"/>
                </a:schemeClr>
              </a:solidFill>
              <a:effectLst>
                <a:outerShdw blurRad="38100" dist="38100" dir="2700000" algn="tl">
                  <a:srgbClr val="000000">
                    <a:alpha val="43137"/>
                  </a:srgbClr>
                </a:outerShdw>
              </a:effectLst>
              <a:latin typeface="Berlin Sans FB" panose="020E0602020502020306" pitchFamily="34" charset="0"/>
            </a:endParaRPr>
          </a:p>
        </p:txBody>
      </p:sp>
      <p:pic>
        <p:nvPicPr>
          <p:cNvPr id="14" name="Picture 13">
            <a:extLst>
              <a:ext uri="{FF2B5EF4-FFF2-40B4-BE49-F238E27FC236}">
                <a16:creationId xmlns:a16="http://schemas.microsoft.com/office/drawing/2014/main" id="{CDF8EED9-F05A-FA28-320B-8A7A3F66F32A}"/>
              </a:ext>
            </a:extLst>
          </p:cNvPr>
          <p:cNvPicPr>
            <a:picLocks noChangeAspect="1"/>
          </p:cNvPicPr>
          <p:nvPr/>
        </p:nvPicPr>
        <p:blipFill rotWithShape="1">
          <a:blip r:embed="rId6">
            <a:extLst>
              <a:ext uri="{28A0092B-C50C-407E-A947-70E740481C1C}">
                <a14:useLocalDpi xmlns:a14="http://schemas.microsoft.com/office/drawing/2010/main" val="0"/>
              </a:ext>
            </a:extLst>
          </a:blip>
          <a:srcRect l="8934" t="13730" r="6883" b="8125"/>
          <a:stretch/>
        </p:blipFill>
        <p:spPr>
          <a:xfrm>
            <a:off x="324969" y="4230989"/>
            <a:ext cx="1266215" cy="1182011"/>
          </a:xfrm>
          <a:prstGeom prst="rect">
            <a:avLst/>
          </a:prstGeom>
        </p:spPr>
      </p:pic>
      <p:sp>
        <p:nvSpPr>
          <p:cNvPr id="15" name="TextBox 14">
            <a:extLst>
              <a:ext uri="{FF2B5EF4-FFF2-40B4-BE49-F238E27FC236}">
                <a16:creationId xmlns:a16="http://schemas.microsoft.com/office/drawing/2014/main" id="{F782390D-EF5A-AF87-FD33-158052ADB265}"/>
              </a:ext>
            </a:extLst>
          </p:cNvPr>
          <p:cNvSpPr txBox="1"/>
          <p:nvPr/>
        </p:nvSpPr>
        <p:spPr>
          <a:xfrm>
            <a:off x="1748590" y="5793271"/>
            <a:ext cx="1990310" cy="369332"/>
          </a:xfrm>
          <a:prstGeom prst="rect">
            <a:avLst/>
          </a:prstGeom>
          <a:noFill/>
        </p:spPr>
        <p:txBody>
          <a:bodyPr wrap="square" rtlCol="0">
            <a:spAutoFit/>
          </a:bodyPr>
          <a:lstStyle/>
          <a:p>
            <a:pPr algn="ctr"/>
            <a:r>
              <a:rPr lang="en-IN" b="1" dirty="0"/>
              <a:t>Spring Security</a:t>
            </a:r>
          </a:p>
        </p:txBody>
      </p:sp>
      <p:pic>
        <p:nvPicPr>
          <p:cNvPr id="3086" name="Picture 14" descr="JSON Web Tokens - jwt.io Logo PNG Vector (SVG) Free Download">
            <a:extLst>
              <a:ext uri="{FF2B5EF4-FFF2-40B4-BE49-F238E27FC236}">
                <a16:creationId xmlns:a16="http://schemas.microsoft.com/office/drawing/2014/main" id="{C0C3EE16-E5E3-4B9C-2F32-287111FD1A5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994964" y="4220972"/>
            <a:ext cx="1374285" cy="1374285"/>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3FFF0D27-EEE3-04C2-4494-CF6C9E08D26F}"/>
              </a:ext>
            </a:extLst>
          </p:cNvPr>
          <p:cNvSpPr txBox="1"/>
          <p:nvPr/>
        </p:nvSpPr>
        <p:spPr>
          <a:xfrm>
            <a:off x="3862490" y="5793271"/>
            <a:ext cx="1822891" cy="369332"/>
          </a:xfrm>
          <a:prstGeom prst="rect">
            <a:avLst/>
          </a:prstGeom>
          <a:noFill/>
        </p:spPr>
        <p:txBody>
          <a:bodyPr wrap="square" rtlCol="0">
            <a:spAutoFit/>
          </a:bodyPr>
          <a:lstStyle/>
          <a:p>
            <a:r>
              <a:rPr lang="en-IN" b="1" dirty="0"/>
              <a:t>JSON Web Token</a:t>
            </a:r>
          </a:p>
        </p:txBody>
      </p:sp>
      <p:pic>
        <p:nvPicPr>
          <p:cNvPr id="3090" name="Picture 18" descr="Spring Security Tutorials - Java Code Geeks">
            <a:extLst>
              <a:ext uri="{FF2B5EF4-FFF2-40B4-BE49-F238E27FC236}">
                <a16:creationId xmlns:a16="http://schemas.microsoft.com/office/drawing/2014/main" id="{485C7700-07E6-A927-09CF-872C367B6E39}"/>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2068112" y="4187119"/>
            <a:ext cx="1441992" cy="1441992"/>
          </a:xfrm>
          <a:prstGeom prst="rect">
            <a:avLst/>
          </a:prstGeom>
          <a:noFill/>
          <a:extLst>
            <a:ext uri="{909E8E84-426E-40DD-AFC4-6F175D3DCCD1}">
              <a14:hiddenFill xmlns:a14="http://schemas.microsoft.com/office/drawing/2010/main">
                <a:solidFill>
                  <a:srgbClr val="FFFFFF"/>
                </a:solidFill>
              </a14:hiddenFill>
            </a:ext>
          </a:extLst>
        </p:spPr>
      </p:pic>
      <p:sp>
        <p:nvSpPr>
          <p:cNvPr id="17" name="TextBox 16">
            <a:extLst>
              <a:ext uri="{FF2B5EF4-FFF2-40B4-BE49-F238E27FC236}">
                <a16:creationId xmlns:a16="http://schemas.microsoft.com/office/drawing/2014/main" id="{3E812268-F257-501F-4747-7F390591DC08}"/>
              </a:ext>
            </a:extLst>
          </p:cNvPr>
          <p:cNvSpPr txBox="1"/>
          <p:nvPr/>
        </p:nvSpPr>
        <p:spPr>
          <a:xfrm>
            <a:off x="342633" y="5488315"/>
            <a:ext cx="1573376" cy="369332"/>
          </a:xfrm>
          <a:prstGeom prst="rect">
            <a:avLst/>
          </a:prstGeom>
          <a:noFill/>
        </p:spPr>
        <p:txBody>
          <a:bodyPr wrap="square" rtlCol="0">
            <a:spAutoFit/>
          </a:bodyPr>
          <a:lstStyle/>
          <a:p>
            <a:r>
              <a:rPr lang="en-IN" b="1" dirty="0"/>
              <a:t>H2 Database</a:t>
            </a:r>
          </a:p>
        </p:txBody>
      </p:sp>
      <p:pic>
        <p:nvPicPr>
          <p:cNvPr id="3092" name="Picture 20" descr="Postman - YouTube">
            <a:extLst>
              <a:ext uri="{FF2B5EF4-FFF2-40B4-BE49-F238E27FC236}">
                <a16:creationId xmlns:a16="http://schemas.microsoft.com/office/drawing/2014/main" id="{78E7A978-8C93-9785-7B27-944EBB4346AA}"/>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960900" y="4230989"/>
            <a:ext cx="1441992" cy="1441992"/>
          </a:xfrm>
          <a:prstGeom prst="rect">
            <a:avLst/>
          </a:prstGeom>
          <a:noFill/>
          <a:extLst>
            <a:ext uri="{909E8E84-426E-40DD-AFC4-6F175D3DCCD1}">
              <a14:hiddenFill xmlns:a14="http://schemas.microsoft.com/office/drawing/2010/main">
                <a:solidFill>
                  <a:srgbClr val="FFFFFF"/>
                </a:solidFill>
              </a14:hiddenFill>
            </a:ext>
          </a:extLst>
        </p:spPr>
      </p:pic>
      <p:pic>
        <p:nvPicPr>
          <p:cNvPr id="3096" name="Picture 24" descr="Swagger (software) - Wikipedia">
            <a:extLst>
              <a:ext uri="{FF2B5EF4-FFF2-40B4-BE49-F238E27FC236}">
                <a16:creationId xmlns:a16="http://schemas.microsoft.com/office/drawing/2014/main" id="{52636107-2F82-8956-8277-59E0027696E5}"/>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9742903" y="4115251"/>
            <a:ext cx="1787506" cy="1787506"/>
          </a:xfrm>
          <a:prstGeom prst="rect">
            <a:avLst/>
          </a:prstGeom>
          <a:noFill/>
          <a:extLst>
            <a:ext uri="{909E8E84-426E-40DD-AFC4-6F175D3DCCD1}">
              <a14:hiddenFill xmlns:a14="http://schemas.microsoft.com/office/drawing/2010/main">
                <a:solidFill>
                  <a:srgbClr val="FFFFFF"/>
                </a:solidFill>
              </a14:hiddenFill>
            </a:ext>
          </a:extLst>
        </p:spPr>
      </p:pic>
      <p:sp>
        <p:nvSpPr>
          <p:cNvPr id="18" name="TextBox 17">
            <a:extLst>
              <a:ext uri="{FF2B5EF4-FFF2-40B4-BE49-F238E27FC236}">
                <a16:creationId xmlns:a16="http://schemas.microsoft.com/office/drawing/2014/main" id="{45571247-48E2-1298-1712-9ABC0C024076}"/>
              </a:ext>
            </a:extLst>
          </p:cNvPr>
          <p:cNvSpPr txBox="1"/>
          <p:nvPr/>
        </p:nvSpPr>
        <p:spPr>
          <a:xfrm>
            <a:off x="8168815" y="5748691"/>
            <a:ext cx="1364746" cy="369332"/>
          </a:xfrm>
          <a:prstGeom prst="rect">
            <a:avLst/>
          </a:prstGeom>
          <a:noFill/>
        </p:spPr>
        <p:txBody>
          <a:bodyPr wrap="square" rtlCol="0">
            <a:spAutoFit/>
          </a:bodyPr>
          <a:lstStyle/>
          <a:p>
            <a:r>
              <a:rPr lang="en-IN" b="1" dirty="0"/>
              <a:t>Postman</a:t>
            </a:r>
          </a:p>
        </p:txBody>
      </p:sp>
      <p:sp>
        <p:nvSpPr>
          <p:cNvPr id="19" name="TextBox 18">
            <a:extLst>
              <a:ext uri="{FF2B5EF4-FFF2-40B4-BE49-F238E27FC236}">
                <a16:creationId xmlns:a16="http://schemas.microsoft.com/office/drawing/2014/main" id="{7EF18942-47D7-4913-06BE-0916AC816118}"/>
              </a:ext>
            </a:extLst>
          </p:cNvPr>
          <p:cNvSpPr txBox="1"/>
          <p:nvPr/>
        </p:nvSpPr>
        <p:spPr>
          <a:xfrm>
            <a:off x="10145888" y="5734473"/>
            <a:ext cx="1364746" cy="369332"/>
          </a:xfrm>
          <a:prstGeom prst="rect">
            <a:avLst/>
          </a:prstGeom>
          <a:noFill/>
        </p:spPr>
        <p:txBody>
          <a:bodyPr wrap="square" rtlCol="0">
            <a:spAutoFit/>
          </a:bodyPr>
          <a:lstStyle/>
          <a:p>
            <a:r>
              <a:rPr lang="en-IN" b="1" dirty="0"/>
              <a:t>Swagger</a:t>
            </a:r>
          </a:p>
        </p:txBody>
      </p:sp>
      <p:sp>
        <p:nvSpPr>
          <p:cNvPr id="24" name="TextBox 23">
            <a:extLst>
              <a:ext uri="{FF2B5EF4-FFF2-40B4-BE49-F238E27FC236}">
                <a16:creationId xmlns:a16="http://schemas.microsoft.com/office/drawing/2014/main" id="{AAB00A0B-4CE9-DB38-D91E-B2C3E1349CCC}"/>
              </a:ext>
            </a:extLst>
          </p:cNvPr>
          <p:cNvSpPr txBox="1"/>
          <p:nvPr/>
        </p:nvSpPr>
        <p:spPr>
          <a:xfrm>
            <a:off x="5382483" y="3696092"/>
            <a:ext cx="3299413" cy="400110"/>
          </a:xfrm>
          <a:prstGeom prst="rect">
            <a:avLst/>
          </a:prstGeom>
          <a:noFill/>
        </p:spPr>
        <p:txBody>
          <a:bodyPr wrap="square" rtlCol="0">
            <a:spAutoFit/>
          </a:bodyPr>
          <a:lstStyle/>
          <a:p>
            <a:r>
              <a:rPr lang="en-IN" sz="2000" b="1" dirty="0">
                <a:latin typeface="Comic Sans MS" panose="030F0702030302020204" pitchFamily="66" charset="0"/>
              </a:rPr>
              <a:t>Restful web Services</a:t>
            </a:r>
          </a:p>
        </p:txBody>
      </p:sp>
      <p:sp>
        <p:nvSpPr>
          <p:cNvPr id="25" name="TextBox 24">
            <a:extLst>
              <a:ext uri="{FF2B5EF4-FFF2-40B4-BE49-F238E27FC236}">
                <a16:creationId xmlns:a16="http://schemas.microsoft.com/office/drawing/2014/main" id="{0DDA81E2-D204-B14B-5540-3694190CB523}"/>
              </a:ext>
            </a:extLst>
          </p:cNvPr>
          <p:cNvSpPr txBox="1"/>
          <p:nvPr/>
        </p:nvSpPr>
        <p:spPr>
          <a:xfrm>
            <a:off x="6410228" y="855242"/>
            <a:ext cx="5120181" cy="1200329"/>
          </a:xfrm>
          <a:prstGeom prst="rect">
            <a:avLst/>
          </a:prstGeom>
          <a:noFill/>
        </p:spPr>
        <p:txBody>
          <a:bodyPr wrap="square" rtlCol="0">
            <a:spAutoFit/>
          </a:bodyPr>
          <a:lstStyle/>
          <a:p>
            <a:r>
              <a:rPr lang="en-IN" sz="7200" dirty="0">
                <a:effectLst>
                  <a:outerShdw blurRad="38100" dist="38100" dir="2700000" algn="tl">
                    <a:srgbClr val="000000">
                      <a:alpha val="43137"/>
                    </a:srgbClr>
                  </a:outerShdw>
                </a:effectLst>
                <a:latin typeface="Berlin Sans FB" panose="020E0602020502020306" pitchFamily="34" charset="0"/>
              </a:rPr>
              <a:t>Tools Used</a:t>
            </a:r>
          </a:p>
        </p:txBody>
      </p:sp>
      <p:pic>
        <p:nvPicPr>
          <p:cNvPr id="27" name="Picture 26">
            <a:extLst>
              <a:ext uri="{FF2B5EF4-FFF2-40B4-BE49-F238E27FC236}">
                <a16:creationId xmlns:a16="http://schemas.microsoft.com/office/drawing/2014/main" id="{0336A525-B4BA-835C-8398-D84D5730D193}"/>
              </a:ext>
            </a:extLst>
          </p:cNvPr>
          <p:cNvPicPr>
            <a:picLocks noChangeAspect="1"/>
          </p:cNvPicPr>
          <p:nvPr/>
        </p:nvPicPr>
        <p:blipFill rotWithShape="1">
          <a:blip r:embed="rId11"/>
          <a:srcRect l="4753" t="21645" r="4753" b="21289"/>
          <a:stretch/>
        </p:blipFill>
        <p:spPr>
          <a:xfrm>
            <a:off x="10569115" y="1034367"/>
            <a:ext cx="1414550" cy="892023"/>
          </a:xfrm>
          <a:prstGeom prst="rect">
            <a:avLst/>
          </a:prstGeom>
        </p:spPr>
      </p:pic>
    </p:spTree>
    <p:extLst>
      <p:ext uri="{BB962C8B-B14F-4D97-AF65-F5344CB8AC3E}">
        <p14:creationId xmlns:p14="http://schemas.microsoft.com/office/powerpoint/2010/main" val="3035634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down)">
                                      <p:cBhvr>
                                        <p:cTn id="7" dur="500"/>
                                        <p:tgtEl>
                                          <p:spTgt spid="25"/>
                                        </p:tgtEl>
                                      </p:cBhvr>
                                    </p:animEffect>
                                  </p:childTnLst>
                                </p:cTn>
                              </p:par>
                              <p:par>
                                <p:cTn id="8" presetID="22" presetClass="entr" presetSubtype="4"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down)">
                                      <p:cBhvr>
                                        <p:cTn id="10" dur="500"/>
                                        <p:tgtEl>
                                          <p:spTgt spid="2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21"/>
                                        </p:tgtEl>
                                        <p:attrNameLst>
                                          <p:attrName>style.visibility</p:attrName>
                                        </p:attrNameLst>
                                      </p:cBhvr>
                                      <p:to>
                                        <p:strVal val="visible"/>
                                      </p:to>
                                    </p:set>
                                    <p:anim calcmode="lin" valueType="num">
                                      <p:cBhvr additive="base">
                                        <p:cTn id="14" dur="500" fill="hold"/>
                                        <p:tgtEl>
                                          <p:spTgt spid="21"/>
                                        </p:tgtEl>
                                        <p:attrNameLst>
                                          <p:attrName>ppt_x</p:attrName>
                                        </p:attrNameLst>
                                      </p:cBhvr>
                                      <p:tavLst>
                                        <p:tav tm="0">
                                          <p:val>
                                            <p:strVal val="0-#ppt_w/2"/>
                                          </p:val>
                                        </p:tav>
                                        <p:tav tm="100000">
                                          <p:val>
                                            <p:strVal val="#ppt_x"/>
                                          </p:val>
                                        </p:tav>
                                      </p:tavLst>
                                    </p:anim>
                                    <p:anim calcmode="lin" valueType="num">
                                      <p:cBhvr additive="base">
                                        <p:cTn id="15" dur="500" fill="hold"/>
                                        <p:tgtEl>
                                          <p:spTgt spid="21"/>
                                        </p:tgtEl>
                                        <p:attrNameLst>
                                          <p:attrName>ppt_y</p:attrName>
                                        </p:attrNameLst>
                                      </p:cBhvr>
                                      <p:tavLst>
                                        <p:tav tm="0">
                                          <p:val>
                                            <p:strVal val="#ppt_y"/>
                                          </p:val>
                                        </p:tav>
                                        <p:tav tm="100000">
                                          <p:val>
                                            <p:strVal val="#ppt_y"/>
                                          </p:val>
                                        </p:tav>
                                      </p:tavLst>
                                    </p:anim>
                                  </p:childTnLst>
                                </p:cTn>
                              </p:par>
                              <p:par>
                                <p:cTn id="16" presetID="2" presetClass="entr" presetSubtype="8" fill="hold" grpId="0" nodeType="withEffect">
                                  <p:stCondLst>
                                    <p:cond delay="0"/>
                                  </p:stCondLst>
                                  <p:childTnLst>
                                    <p:set>
                                      <p:cBhvr>
                                        <p:cTn id="17" dur="1" fill="hold">
                                          <p:stCondLst>
                                            <p:cond delay="0"/>
                                          </p:stCondLst>
                                        </p:cTn>
                                        <p:tgtEl>
                                          <p:spTgt spid="2"/>
                                        </p:tgtEl>
                                        <p:attrNameLst>
                                          <p:attrName>style.visibility</p:attrName>
                                        </p:attrNameLst>
                                      </p:cBhvr>
                                      <p:to>
                                        <p:strVal val="visible"/>
                                      </p:to>
                                    </p:set>
                                    <p:anim calcmode="lin" valueType="num">
                                      <p:cBhvr additive="base">
                                        <p:cTn id="18" dur="500" fill="hold"/>
                                        <p:tgtEl>
                                          <p:spTgt spid="2"/>
                                        </p:tgtEl>
                                        <p:attrNameLst>
                                          <p:attrName>ppt_x</p:attrName>
                                        </p:attrNameLst>
                                      </p:cBhvr>
                                      <p:tavLst>
                                        <p:tav tm="0">
                                          <p:val>
                                            <p:strVal val="0-#ppt_w/2"/>
                                          </p:val>
                                        </p:tav>
                                        <p:tav tm="100000">
                                          <p:val>
                                            <p:strVal val="#ppt_x"/>
                                          </p:val>
                                        </p:tav>
                                      </p:tavLst>
                                    </p:anim>
                                    <p:anim calcmode="lin" valueType="num">
                                      <p:cBhvr additive="base">
                                        <p:cTn id="19" dur="500" fill="hold"/>
                                        <p:tgtEl>
                                          <p:spTgt spid="2"/>
                                        </p:tgtEl>
                                        <p:attrNameLst>
                                          <p:attrName>ppt_y</p:attrName>
                                        </p:attrNameLst>
                                      </p:cBhvr>
                                      <p:tavLst>
                                        <p:tav tm="0">
                                          <p:val>
                                            <p:strVal val="#ppt_y"/>
                                          </p:val>
                                        </p:tav>
                                        <p:tav tm="100000">
                                          <p:val>
                                            <p:strVal val="#ppt_y"/>
                                          </p:val>
                                        </p:tav>
                                      </p:tavLst>
                                    </p:anim>
                                  </p:childTnLst>
                                </p:cTn>
                              </p:par>
                              <p:par>
                                <p:cTn id="20" presetID="2" presetClass="entr" presetSubtype="8" fill="hold" nodeType="withEffect">
                                  <p:stCondLst>
                                    <p:cond delay="0"/>
                                  </p:stCondLst>
                                  <p:childTnLst>
                                    <p:set>
                                      <p:cBhvr>
                                        <p:cTn id="21" dur="1" fill="hold">
                                          <p:stCondLst>
                                            <p:cond delay="0"/>
                                          </p:stCondLst>
                                        </p:cTn>
                                        <p:tgtEl>
                                          <p:spTgt spid="3076"/>
                                        </p:tgtEl>
                                        <p:attrNameLst>
                                          <p:attrName>style.visibility</p:attrName>
                                        </p:attrNameLst>
                                      </p:cBhvr>
                                      <p:to>
                                        <p:strVal val="visible"/>
                                      </p:to>
                                    </p:set>
                                    <p:anim calcmode="lin" valueType="num">
                                      <p:cBhvr additive="base">
                                        <p:cTn id="22" dur="500" fill="hold"/>
                                        <p:tgtEl>
                                          <p:spTgt spid="3076"/>
                                        </p:tgtEl>
                                        <p:attrNameLst>
                                          <p:attrName>ppt_x</p:attrName>
                                        </p:attrNameLst>
                                      </p:cBhvr>
                                      <p:tavLst>
                                        <p:tav tm="0">
                                          <p:val>
                                            <p:strVal val="0-#ppt_w/2"/>
                                          </p:val>
                                        </p:tav>
                                        <p:tav tm="100000">
                                          <p:val>
                                            <p:strVal val="#ppt_x"/>
                                          </p:val>
                                        </p:tav>
                                      </p:tavLst>
                                    </p:anim>
                                    <p:anim calcmode="lin" valueType="num">
                                      <p:cBhvr additive="base">
                                        <p:cTn id="23" dur="500" fill="hold"/>
                                        <p:tgtEl>
                                          <p:spTgt spid="3076"/>
                                        </p:tgtEl>
                                        <p:attrNameLst>
                                          <p:attrName>ppt_y</p:attrName>
                                        </p:attrNameLst>
                                      </p:cBhvr>
                                      <p:tavLst>
                                        <p:tav tm="0">
                                          <p:val>
                                            <p:strVal val="#ppt_y"/>
                                          </p:val>
                                        </p:tav>
                                        <p:tav tm="100000">
                                          <p:val>
                                            <p:strVal val="#ppt_y"/>
                                          </p:val>
                                        </p:tav>
                                      </p:tavLst>
                                    </p:anim>
                                  </p:childTnLst>
                                </p:cTn>
                              </p:par>
                              <p:par>
                                <p:cTn id="24" presetID="2" presetClass="entr" presetSubtype="8" fill="hold" grpId="0" nodeType="withEffect">
                                  <p:stCondLst>
                                    <p:cond delay="0"/>
                                  </p:stCondLst>
                                  <p:childTnLst>
                                    <p:set>
                                      <p:cBhvr>
                                        <p:cTn id="25" dur="1" fill="hold">
                                          <p:stCondLst>
                                            <p:cond delay="0"/>
                                          </p:stCondLst>
                                        </p:cTn>
                                        <p:tgtEl>
                                          <p:spTgt spid="4"/>
                                        </p:tgtEl>
                                        <p:attrNameLst>
                                          <p:attrName>style.visibility</p:attrName>
                                        </p:attrNameLst>
                                      </p:cBhvr>
                                      <p:to>
                                        <p:strVal val="visible"/>
                                      </p:to>
                                    </p:set>
                                    <p:anim calcmode="lin" valueType="num">
                                      <p:cBhvr additive="base">
                                        <p:cTn id="26" dur="500" fill="hold"/>
                                        <p:tgtEl>
                                          <p:spTgt spid="4"/>
                                        </p:tgtEl>
                                        <p:attrNameLst>
                                          <p:attrName>ppt_x</p:attrName>
                                        </p:attrNameLst>
                                      </p:cBhvr>
                                      <p:tavLst>
                                        <p:tav tm="0">
                                          <p:val>
                                            <p:strVal val="0-#ppt_w/2"/>
                                          </p:val>
                                        </p:tav>
                                        <p:tav tm="100000">
                                          <p:val>
                                            <p:strVal val="#ppt_x"/>
                                          </p:val>
                                        </p:tav>
                                      </p:tavLst>
                                    </p:anim>
                                    <p:anim calcmode="lin" valueType="num">
                                      <p:cBhvr additive="base">
                                        <p:cTn id="27" dur="500" fill="hold"/>
                                        <p:tgtEl>
                                          <p:spTgt spid="4"/>
                                        </p:tgtEl>
                                        <p:attrNameLst>
                                          <p:attrName>ppt_y</p:attrName>
                                        </p:attrNameLst>
                                      </p:cBhvr>
                                      <p:tavLst>
                                        <p:tav tm="0">
                                          <p:val>
                                            <p:strVal val="#ppt_y"/>
                                          </p:val>
                                        </p:tav>
                                        <p:tav tm="100000">
                                          <p:val>
                                            <p:strVal val="#ppt_y"/>
                                          </p:val>
                                        </p:tav>
                                      </p:tavLst>
                                    </p:anim>
                                  </p:childTnLst>
                                </p:cTn>
                              </p:par>
                              <p:par>
                                <p:cTn id="28" presetID="2" presetClass="entr" presetSubtype="8" fill="hold" grpId="0" nodeType="withEffect">
                                  <p:stCondLst>
                                    <p:cond delay="0"/>
                                  </p:stCondLst>
                                  <p:childTnLst>
                                    <p:set>
                                      <p:cBhvr>
                                        <p:cTn id="29" dur="1" fill="hold">
                                          <p:stCondLst>
                                            <p:cond delay="0"/>
                                          </p:stCondLst>
                                        </p:cTn>
                                        <p:tgtEl>
                                          <p:spTgt spid="5"/>
                                        </p:tgtEl>
                                        <p:attrNameLst>
                                          <p:attrName>style.visibility</p:attrName>
                                        </p:attrNameLst>
                                      </p:cBhvr>
                                      <p:to>
                                        <p:strVal val="visible"/>
                                      </p:to>
                                    </p:set>
                                    <p:anim calcmode="lin" valueType="num">
                                      <p:cBhvr additive="base">
                                        <p:cTn id="30" dur="500" fill="hold"/>
                                        <p:tgtEl>
                                          <p:spTgt spid="5"/>
                                        </p:tgtEl>
                                        <p:attrNameLst>
                                          <p:attrName>ppt_x</p:attrName>
                                        </p:attrNameLst>
                                      </p:cBhvr>
                                      <p:tavLst>
                                        <p:tav tm="0">
                                          <p:val>
                                            <p:strVal val="0-#ppt_w/2"/>
                                          </p:val>
                                        </p:tav>
                                        <p:tav tm="100000">
                                          <p:val>
                                            <p:strVal val="#ppt_x"/>
                                          </p:val>
                                        </p:tav>
                                      </p:tavLst>
                                    </p:anim>
                                    <p:anim calcmode="lin" valueType="num">
                                      <p:cBhvr additive="base">
                                        <p:cTn id="31" dur="500" fill="hold"/>
                                        <p:tgtEl>
                                          <p:spTgt spid="5"/>
                                        </p:tgtEl>
                                        <p:attrNameLst>
                                          <p:attrName>ppt_y</p:attrName>
                                        </p:attrNameLst>
                                      </p:cBhvr>
                                      <p:tavLst>
                                        <p:tav tm="0">
                                          <p:val>
                                            <p:strVal val="#ppt_y"/>
                                          </p:val>
                                        </p:tav>
                                        <p:tav tm="100000">
                                          <p:val>
                                            <p:strVal val="#ppt_y"/>
                                          </p:val>
                                        </p:tav>
                                      </p:tavLst>
                                    </p:anim>
                                  </p:childTnLst>
                                </p:cTn>
                              </p:par>
                              <p:par>
                                <p:cTn id="32" presetID="2" presetClass="entr" presetSubtype="8" fill="hold" nodeType="withEffect">
                                  <p:stCondLst>
                                    <p:cond delay="0"/>
                                  </p:stCondLst>
                                  <p:childTnLst>
                                    <p:set>
                                      <p:cBhvr>
                                        <p:cTn id="33" dur="1" fill="hold">
                                          <p:stCondLst>
                                            <p:cond delay="0"/>
                                          </p:stCondLst>
                                        </p:cTn>
                                        <p:tgtEl>
                                          <p:spTgt spid="3084"/>
                                        </p:tgtEl>
                                        <p:attrNameLst>
                                          <p:attrName>style.visibility</p:attrName>
                                        </p:attrNameLst>
                                      </p:cBhvr>
                                      <p:to>
                                        <p:strVal val="visible"/>
                                      </p:to>
                                    </p:set>
                                    <p:anim calcmode="lin" valueType="num">
                                      <p:cBhvr additive="base">
                                        <p:cTn id="34" dur="500" fill="hold"/>
                                        <p:tgtEl>
                                          <p:spTgt spid="3084"/>
                                        </p:tgtEl>
                                        <p:attrNameLst>
                                          <p:attrName>ppt_x</p:attrName>
                                        </p:attrNameLst>
                                      </p:cBhvr>
                                      <p:tavLst>
                                        <p:tav tm="0">
                                          <p:val>
                                            <p:strVal val="0-#ppt_w/2"/>
                                          </p:val>
                                        </p:tav>
                                        <p:tav tm="100000">
                                          <p:val>
                                            <p:strVal val="#ppt_x"/>
                                          </p:val>
                                        </p:tav>
                                      </p:tavLst>
                                    </p:anim>
                                    <p:anim calcmode="lin" valueType="num">
                                      <p:cBhvr additive="base">
                                        <p:cTn id="35" dur="500" fill="hold"/>
                                        <p:tgtEl>
                                          <p:spTgt spid="3084"/>
                                        </p:tgtEl>
                                        <p:attrNameLst>
                                          <p:attrName>ppt_y</p:attrName>
                                        </p:attrNameLst>
                                      </p:cBhvr>
                                      <p:tavLst>
                                        <p:tav tm="0">
                                          <p:val>
                                            <p:strVal val="#ppt_y"/>
                                          </p:val>
                                        </p:tav>
                                        <p:tav tm="100000">
                                          <p:val>
                                            <p:strVal val="#ppt_y"/>
                                          </p:val>
                                        </p:tav>
                                      </p:tavLst>
                                    </p:anim>
                                  </p:childTnLst>
                                </p:cTn>
                              </p:par>
                              <p:par>
                                <p:cTn id="36" presetID="2" presetClass="entr" presetSubtype="8" fill="hold" grpId="0" nodeType="with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additive="base">
                                        <p:cTn id="38" dur="500" fill="hold"/>
                                        <p:tgtEl>
                                          <p:spTgt spid="11"/>
                                        </p:tgtEl>
                                        <p:attrNameLst>
                                          <p:attrName>ppt_x</p:attrName>
                                        </p:attrNameLst>
                                      </p:cBhvr>
                                      <p:tavLst>
                                        <p:tav tm="0">
                                          <p:val>
                                            <p:strVal val="0-#ppt_w/2"/>
                                          </p:val>
                                        </p:tav>
                                        <p:tav tm="100000">
                                          <p:val>
                                            <p:strVal val="#ppt_x"/>
                                          </p:val>
                                        </p:tav>
                                      </p:tavLst>
                                    </p:anim>
                                    <p:anim calcmode="lin" valueType="num">
                                      <p:cBhvr additive="base">
                                        <p:cTn id="39" dur="500" fill="hold"/>
                                        <p:tgtEl>
                                          <p:spTgt spid="11"/>
                                        </p:tgtEl>
                                        <p:attrNameLst>
                                          <p:attrName>ppt_y</p:attrName>
                                        </p:attrNameLst>
                                      </p:cBhvr>
                                      <p:tavLst>
                                        <p:tav tm="0">
                                          <p:val>
                                            <p:strVal val="#ppt_y"/>
                                          </p:val>
                                        </p:tav>
                                        <p:tav tm="100000">
                                          <p:val>
                                            <p:strVal val="#ppt_y"/>
                                          </p:val>
                                        </p:tav>
                                      </p:tavLst>
                                    </p:anim>
                                  </p:childTnLst>
                                </p:cTn>
                              </p:par>
                            </p:childTnLst>
                          </p:cTn>
                        </p:par>
                        <p:par>
                          <p:cTn id="40" fill="hold">
                            <p:stCondLst>
                              <p:cond delay="1000"/>
                            </p:stCondLst>
                            <p:childTnLst>
                              <p:par>
                                <p:cTn id="41" presetID="2" presetClass="entr" presetSubtype="2" fill="hold" grpId="0" nodeType="afterEffect">
                                  <p:stCondLst>
                                    <p:cond delay="0"/>
                                  </p:stCondLst>
                                  <p:childTnLst>
                                    <p:set>
                                      <p:cBhvr>
                                        <p:cTn id="42" dur="1" fill="hold">
                                          <p:stCondLst>
                                            <p:cond delay="0"/>
                                          </p:stCondLst>
                                        </p:cTn>
                                        <p:tgtEl>
                                          <p:spTgt spid="22"/>
                                        </p:tgtEl>
                                        <p:attrNameLst>
                                          <p:attrName>style.visibility</p:attrName>
                                        </p:attrNameLst>
                                      </p:cBhvr>
                                      <p:to>
                                        <p:strVal val="visible"/>
                                      </p:to>
                                    </p:set>
                                    <p:anim calcmode="lin" valueType="num">
                                      <p:cBhvr additive="base">
                                        <p:cTn id="43" dur="500" fill="hold"/>
                                        <p:tgtEl>
                                          <p:spTgt spid="22"/>
                                        </p:tgtEl>
                                        <p:attrNameLst>
                                          <p:attrName>ppt_x</p:attrName>
                                        </p:attrNameLst>
                                      </p:cBhvr>
                                      <p:tavLst>
                                        <p:tav tm="0">
                                          <p:val>
                                            <p:strVal val="1+#ppt_w/2"/>
                                          </p:val>
                                        </p:tav>
                                        <p:tav tm="100000">
                                          <p:val>
                                            <p:strVal val="#ppt_x"/>
                                          </p:val>
                                        </p:tav>
                                      </p:tavLst>
                                    </p:anim>
                                    <p:anim calcmode="lin" valueType="num">
                                      <p:cBhvr additive="base">
                                        <p:cTn id="44" dur="500" fill="hold"/>
                                        <p:tgtEl>
                                          <p:spTgt spid="22"/>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 calcmode="lin" valueType="num">
                                      <p:cBhvr additive="base">
                                        <p:cTn id="47" dur="500" fill="hold"/>
                                        <p:tgtEl>
                                          <p:spTgt spid="20"/>
                                        </p:tgtEl>
                                        <p:attrNameLst>
                                          <p:attrName>ppt_x</p:attrName>
                                        </p:attrNameLst>
                                      </p:cBhvr>
                                      <p:tavLst>
                                        <p:tav tm="0">
                                          <p:val>
                                            <p:strVal val="1+#ppt_w/2"/>
                                          </p:val>
                                        </p:tav>
                                        <p:tav tm="100000">
                                          <p:val>
                                            <p:strVal val="#ppt_x"/>
                                          </p:val>
                                        </p:tav>
                                      </p:tavLst>
                                    </p:anim>
                                    <p:anim calcmode="lin" valueType="num">
                                      <p:cBhvr additive="base">
                                        <p:cTn id="48" dur="500" fill="hold"/>
                                        <p:tgtEl>
                                          <p:spTgt spid="20"/>
                                        </p:tgtEl>
                                        <p:attrNameLst>
                                          <p:attrName>ppt_y</p:attrName>
                                        </p:attrNameLst>
                                      </p:cBhvr>
                                      <p:tavLst>
                                        <p:tav tm="0">
                                          <p:val>
                                            <p:strVal val="#ppt_y"/>
                                          </p:val>
                                        </p:tav>
                                        <p:tav tm="100000">
                                          <p:val>
                                            <p:strVal val="#ppt_y"/>
                                          </p:val>
                                        </p:tav>
                                      </p:tavLst>
                                    </p:anim>
                                  </p:childTnLst>
                                </p:cTn>
                              </p:par>
                              <p:par>
                                <p:cTn id="49" presetID="2" presetClass="entr" presetSubtype="2" fill="hold" nodeType="withEffect">
                                  <p:stCondLst>
                                    <p:cond delay="0"/>
                                  </p:stCondLst>
                                  <p:childTnLst>
                                    <p:set>
                                      <p:cBhvr>
                                        <p:cTn id="50" dur="1" fill="hold">
                                          <p:stCondLst>
                                            <p:cond delay="0"/>
                                          </p:stCondLst>
                                        </p:cTn>
                                        <p:tgtEl>
                                          <p:spTgt spid="3080"/>
                                        </p:tgtEl>
                                        <p:attrNameLst>
                                          <p:attrName>style.visibility</p:attrName>
                                        </p:attrNameLst>
                                      </p:cBhvr>
                                      <p:to>
                                        <p:strVal val="visible"/>
                                      </p:to>
                                    </p:set>
                                    <p:anim calcmode="lin" valueType="num">
                                      <p:cBhvr additive="base">
                                        <p:cTn id="51" dur="500" fill="hold"/>
                                        <p:tgtEl>
                                          <p:spTgt spid="3080"/>
                                        </p:tgtEl>
                                        <p:attrNameLst>
                                          <p:attrName>ppt_x</p:attrName>
                                        </p:attrNameLst>
                                      </p:cBhvr>
                                      <p:tavLst>
                                        <p:tav tm="0">
                                          <p:val>
                                            <p:strVal val="1+#ppt_w/2"/>
                                          </p:val>
                                        </p:tav>
                                        <p:tav tm="100000">
                                          <p:val>
                                            <p:strVal val="#ppt_x"/>
                                          </p:val>
                                        </p:tav>
                                      </p:tavLst>
                                    </p:anim>
                                    <p:anim calcmode="lin" valueType="num">
                                      <p:cBhvr additive="base">
                                        <p:cTn id="52" dur="500" fill="hold"/>
                                        <p:tgtEl>
                                          <p:spTgt spid="3080"/>
                                        </p:tgtEl>
                                        <p:attrNameLst>
                                          <p:attrName>ppt_y</p:attrName>
                                        </p:attrNameLst>
                                      </p:cBhvr>
                                      <p:tavLst>
                                        <p:tav tm="0">
                                          <p:val>
                                            <p:strVal val="#ppt_y"/>
                                          </p:val>
                                        </p:tav>
                                        <p:tav tm="100000">
                                          <p:val>
                                            <p:strVal val="#ppt_y"/>
                                          </p:val>
                                        </p:tav>
                                      </p:tavLst>
                                    </p:anim>
                                  </p:childTnLst>
                                </p:cTn>
                              </p:par>
                              <p:par>
                                <p:cTn id="53" presetID="2" presetClass="entr" presetSubtype="2" fill="hold" grpId="0" nodeType="withEffect">
                                  <p:stCondLst>
                                    <p:cond delay="0"/>
                                  </p:stCondLst>
                                  <p:childTnLst>
                                    <p:set>
                                      <p:cBhvr>
                                        <p:cTn id="54" dur="1" fill="hold">
                                          <p:stCondLst>
                                            <p:cond delay="0"/>
                                          </p:stCondLst>
                                        </p:cTn>
                                        <p:tgtEl>
                                          <p:spTgt spid="6"/>
                                        </p:tgtEl>
                                        <p:attrNameLst>
                                          <p:attrName>style.visibility</p:attrName>
                                        </p:attrNameLst>
                                      </p:cBhvr>
                                      <p:to>
                                        <p:strVal val="visible"/>
                                      </p:to>
                                    </p:set>
                                    <p:anim calcmode="lin" valueType="num">
                                      <p:cBhvr additive="base">
                                        <p:cTn id="55" dur="500" fill="hold"/>
                                        <p:tgtEl>
                                          <p:spTgt spid="6"/>
                                        </p:tgtEl>
                                        <p:attrNameLst>
                                          <p:attrName>ppt_x</p:attrName>
                                        </p:attrNameLst>
                                      </p:cBhvr>
                                      <p:tavLst>
                                        <p:tav tm="0">
                                          <p:val>
                                            <p:strVal val="1+#ppt_w/2"/>
                                          </p:val>
                                        </p:tav>
                                        <p:tav tm="100000">
                                          <p:val>
                                            <p:strVal val="#ppt_x"/>
                                          </p:val>
                                        </p:tav>
                                      </p:tavLst>
                                    </p:anim>
                                    <p:anim calcmode="lin" valueType="num">
                                      <p:cBhvr additive="base">
                                        <p:cTn id="56" dur="500" fill="hold"/>
                                        <p:tgtEl>
                                          <p:spTgt spid="6"/>
                                        </p:tgtEl>
                                        <p:attrNameLst>
                                          <p:attrName>ppt_y</p:attrName>
                                        </p:attrNameLst>
                                      </p:cBhvr>
                                      <p:tavLst>
                                        <p:tav tm="0">
                                          <p:val>
                                            <p:strVal val="#ppt_y"/>
                                          </p:val>
                                        </p:tav>
                                        <p:tav tm="100000">
                                          <p:val>
                                            <p:strVal val="#ppt_y"/>
                                          </p:val>
                                        </p:tav>
                                      </p:tavLst>
                                    </p:anim>
                                  </p:childTnLst>
                                </p:cTn>
                              </p:par>
                              <p:par>
                                <p:cTn id="57" presetID="2" presetClass="entr" presetSubtype="2"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 calcmode="lin" valueType="num">
                                      <p:cBhvr additive="base">
                                        <p:cTn id="59" dur="500" fill="hold"/>
                                        <p:tgtEl>
                                          <p:spTgt spid="12"/>
                                        </p:tgtEl>
                                        <p:attrNameLst>
                                          <p:attrName>ppt_x</p:attrName>
                                        </p:attrNameLst>
                                      </p:cBhvr>
                                      <p:tavLst>
                                        <p:tav tm="0">
                                          <p:val>
                                            <p:strVal val="1+#ppt_w/2"/>
                                          </p:val>
                                        </p:tav>
                                        <p:tav tm="100000">
                                          <p:val>
                                            <p:strVal val="#ppt_x"/>
                                          </p:val>
                                        </p:tav>
                                      </p:tavLst>
                                    </p:anim>
                                    <p:anim calcmode="lin" valueType="num">
                                      <p:cBhvr additive="base">
                                        <p:cTn id="60" dur="500" fill="hold"/>
                                        <p:tgtEl>
                                          <p:spTgt spid="12"/>
                                        </p:tgtEl>
                                        <p:attrNameLst>
                                          <p:attrName>ppt_y</p:attrName>
                                        </p:attrNameLst>
                                      </p:cBhvr>
                                      <p:tavLst>
                                        <p:tav tm="0">
                                          <p:val>
                                            <p:strVal val="#ppt_y"/>
                                          </p:val>
                                        </p:tav>
                                        <p:tav tm="100000">
                                          <p:val>
                                            <p:strVal val="#ppt_y"/>
                                          </p:val>
                                        </p:tav>
                                      </p:tavLst>
                                    </p:anim>
                                  </p:childTnLst>
                                </p:cTn>
                              </p:par>
                              <p:par>
                                <p:cTn id="61" presetID="2" presetClass="entr" presetSubtype="2" fill="hold" nodeType="withEffect">
                                  <p:stCondLst>
                                    <p:cond delay="0"/>
                                  </p:stCondLst>
                                  <p:childTnLst>
                                    <p:set>
                                      <p:cBhvr>
                                        <p:cTn id="62" dur="1" fill="hold">
                                          <p:stCondLst>
                                            <p:cond delay="0"/>
                                          </p:stCondLst>
                                        </p:cTn>
                                        <p:tgtEl>
                                          <p:spTgt spid="14"/>
                                        </p:tgtEl>
                                        <p:attrNameLst>
                                          <p:attrName>style.visibility</p:attrName>
                                        </p:attrNameLst>
                                      </p:cBhvr>
                                      <p:to>
                                        <p:strVal val="visible"/>
                                      </p:to>
                                    </p:set>
                                    <p:anim calcmode="lin" valueType="num">
                                      <p:cBhvr additive="base">
                                        <p:cTn id="63" dur="500" fill="hold"/>
                                        <p:tgtEl>
                                          <p:spTgt spid="14"/>
                                        </p:tgtEl>
                                        <p:attrNameLst>
                                          <p:attrName>ppt_x</p:attrName>
                                        </p:attrNameLst>
                                      </p:cBhvr>
                                      <p:tavLst>
                                        <p:tav tm="0">
                                          <p:val>
                                            <p:strVal val="1+#ppt_w/2"/>
                                          </p:val>
                                        </p:tav>
                                        <p:tav tm="100000">
                                          <p:val>
                                            <p:strVal val="#ppt_x"/>
                                          </p:val>
                                        </p:tav>
                                      </p:tavLst>
                                    </p:anim>
                                    <p:anim calcmode="lin" valueType="num">
                                      <p:cBhvr additive="base">
                                        <p:cTn id="64" dur="500" fill="hold"/>
                                        <p:tgtEl>
                                          <p:spTgt spid="14"/>
                                        </p:tgtEl>
                                        <p:attrNameLst>
                                          <p:attrName>ppt_y</p:attrName>
                                        </p:attrNameLst>
                                      </p:cBhvr>
                                      <p:tavLst>
                                        <p:tav tm="0">
                                          <p:val>
                                            <p:strVal val="#ppt_y"/>
                                          </p:val>
                                        </p:tav>
                                        <p:tav tm="100000">
                                          <p:val>
                                            <p:strVal val="#ppt_y"/>
                                          </p:val>
                                        </p:tav>
                                      </p:tavLst>
                                    </p:anim>
                                  </p:childTnLst>
                                </p:cTn>
                              </p:par>
                              <p:par>
                                <p:cTn id="65" presetID="2" presetClass="entr" presetSubtype="2" fill="hold" grpId="0" nodeType="withEffect">
                                  <p:stCondLst>
                                    <p:cond delay="0"/>
                                  </p:stCondLst>
                                  <p:childTnLst>
                                    <p:set>
                                      <p:cBhvr>
                                        <p:cTn id="66" dur="1" fill="hold">
                                          <p:stCondLst>
                                            <p:cond delay="0"/>
                                          </p:stCondLst>
                                        </p:cTn>
                                        <p:tgtEl>
                                          <p:spTgt spid="15"/>
                                        </p:tgtEl>
                                        <p:attrNameLst>
                                          <p:attrName>style.visibility</p:attrName>
                                        </p:attrNameLst>
                                      </p:cBhvr>
                                      <p:to>
                                        <p:strVal val="visible"/>
                                      </p:to>
                                    </p:set>
                                    <p:anim calcmode="lin" valueType="num">
                                      <p:cBhvr additive="base">
                                        <p:cTn id="67" dur="500" fill="hold"/>
                                        <p:tgtEl>
                                          <p:spTgt spid="15"/>
                                        </p:tgtEl>
                                        <p:attrNameLst>
                                          <p:attrName>ppt_x</p:attrName>
                                        </p:attrNameLst>
                                      </p:cBhvr>
                                      <p:tavLst>
                                        <p:tav tm="0">
                                          <p:val>
                                            <p:strVal val="1+#ppt_w/2"/>
                                          </p:val>
                                        </p:tav>
                                        <p:tav tm="100000">
                                          <p:val>
                                            <p:strVal val="#ppt_x"/>
                                          </p:val>
                                        </p:tav>
                                      </p:tavLst>
                                    </p:anim>
                                    <p:anim calcmode="lin" valueType="num">
                                      <p:cBhvr additive="base">
                                        <p:cTn id="68" dur="500" fill="hold"/>
                                        <p:tgtEl>
                                          <p:spTgt spid="15"/>
                                        </p:tgtEl>
                                        <p:attrNameLst>
                                          <p:attrName>ppt_y</p:attrName>
                                        </p:attrNameLst>
                                      </p:cBhvr>
                                      <p:tavLst>
                                        <p:tav tm="0">
                                          <p:val>
                                            <p:strVal val="#ppt_y"/>
                                          </p:val>
                                        </p:tav>
                                        <p:tav tm="100000">
                                          <p:val>
                                            <p:strVal val="#ppt_y"/>
                                          </p:val>
                                        </p:tav>
                                      </p:tavLst>
                                    </p:anim>
                                  </p:childTnLst>
                                </p:cTn>
                              </p:par>
                              <p:par>
                                <p:cTn id="69" presetID="2" presetClass="entr" presetSubtype="2" fill="hold" nodeType="withEffect">
                                  <p:stCondLst>
                                    <p:cond delay="0"/>
                                  </p:stCondLst>
                                  <p:childTnLst>
                                    <p:set>
                                      <p:cBhvr>
                                        <p:cTn id="70" dur="1" fill="hold">
                                          <p:stCondLst>
                                            <p:cond delay="0"/>
                                          </p:stCondLst>
                                        </p:cTn>
                                        <p:tgtEl>
                                          <p:spTgt spid="3086"/>
                                        </p:tgtEl>
                                        <p:attrNameLst>
                                          <p:attrName>style.visibility</p:attrName>
                                        </p:attrNameLst>
                                      </p:cBhvr>
                                      <p:to>
                                        <p:strVal val="visible"/>
                                      </p:to>
                                    </p:set>
                                    <p:anim calcmode="lin" valueType="num">
                                      <p:cBhvr additive="base">
                                        <p:cTn id="71" dur="500" fill="hold"/>
                                        <p:tgtEl>
                                          <p:spTgt spid="3086"/>
                                        </p:tgtEl>
                                        <p:attrNameLst>
                                          <p:attrName>ppt_x</p:attrName>
                                        </p:attrNameLst>
                                      </p:cBhvr>
                                      <p:tavLst>
                                        <p:tav tm="0">
                                          <p:val>
                                            <p:strVal val="1+#ppt_w/2"/>
                                          </p:val>
                                        </p:tav>
                                        <p:tav tm="100000">
                                          <p:val>
                                            <p:strVal val="#ppt_x"/>
                                          </p:val>
                                        </p:tav>
                                      </p:tavLst>
                                    </p:anim>
                                    <p:anim calcmode="lin" valueType="num">
                                      <p:cBhvr additive="base">
                                        <p:cTn id="72" dur="500" fill="hold"/>
                                        <p:tgtEl>
                                          <p:spTgt spid="3086"/>
                                        </p:tgtEl>
                                        <p:attrNameLst>
                                          <p:attrName>ppt_y</p:attrName>
                                        </p:attrNameLst>
                                      </p:cBhvr>
                                      <p:tavLst>
                                        <p:tav tm="0">
                                          <p:val>
                                            <p:strVal val="#ppt_y"/>
                                          </p:val>
                                        </p:tav>
                                        <p:tav tm="100000">
                                          <p:val>
                                            <p:strVal val="#ppt_y"/>
                                          </p:val>
                                        </p:tav>
                                      </p:tavLst>
                                    </p:anim>
                                  </p:childTnLst>
                                </p:cTn>
                              </p:par>
                              <p:par>
                                <p:cTn id="73" presetID="2" presetClass="entr" presetSubtype="2" fill="hold" grpId="0" nodeType="withEffect">
                                  <p:stCondLst>
                                    <p:cond delay="0"/>
                                  </p:stCondLst>
                                  <p:childTnLst>
                                    <p:set>
                                      <p:cBhvr>
                                        <p:cTn id="74" dur="1" fill="hold">
                                          <p:stCondLst>
                                            <p:cond delay="0"/>
                                          </p:stCondLst>
                                        </p:cTn>
                                        <p:tgtEl>
                                          <p:spTgt spid="16"/>
                                        </p:tgtEl>
                                        <p:attrNameLst>
                                          <p:attrName>style.visibility</p:attrName>
                                        </p:attrNameLst>
                                      </p:cBhvr>
                                      <p:to>
                                        <p:strVal val="visible"/>
                                      </p:to>
                                    </p:set>
                                    <p:anim calcmode="lin" valueType="num">
                                      <p:cBhvr additive="base">
                                        <p:cTn id="75" dur="500" fill="hold"/>
                                        <p:tgtEl>
                                          <p:spTgt spid="16"/>
                                        </p:tgtEl>
                                        <p:attrNameLst>
                                          <p:attrName>ppt_x</p:attrName>
                                        </p:attrNameLst>
                                      </p:cBhvr>
                                      <p:tavLst>
                                        <p:tav tm="0">
                                          <p:val>
                                            <p:strVal val="1+#ppt_w/2"/>
                                          </p:val>
                                        </p:tav>
                                        <p:tav tm="100000">
                                          <p:val>
                                            <p:strVal val="#ppt_x"/>
                                          </p:val>
                                        </p:tav>
                                      </p:tavLst>
                                    </p:anim>
                                    <p:anim calcmode="lin" valueType="num">
                                      <p:cBhvr additive="base">
                                        <p:cTn id="76" dur="500" fill="hold"/>
                                        <p:tgtEl>
                                          <p:spTgt spid="16"/>
                                        </p:tgtEl>
                                        <p:attrNameLst>
                                          <p:attrName>ppt_y</p:attrName>
                                        </p:attrNameLst>
                                      </p:cBhvr>
                                      <p:tavLst>
                                        <p:tav tm="0">
                                          <p:val>
                                            <p:strVal val="#ppt_y"/>
                                          </p:val>
                                        </p:tav>
                                        <p:tav tm="100000">
                                          <p:val>
                                            <p:strVal val="#ppt_y"/>
                                          </p:val>
                                        </p:tav>
                                      </p:tavLst>
                                    </p:anim>
                                  </p:childTnLst>
                                </p:cTn>
                              </p:par>
                              <p:par>
                                <p:cTn id="77" presetID="2" presetClass="entr" presetSubtype="2" fill="hold" nodeType="withEffect">
                                  <p:stCondLst>
                                    <p:cond delay="0"/>
                                  </p:stCondLst>
                                  <p:childTnLst>
                                    <p:set>
                                      <p:cBhvr>
                                        <p:cTn id="78" dur="1" fill="hold">
                                          <p:stCondLst>
                                            <p:cond delay="0"/>
                                          </p:stCondLst>
                                        </p:cTn>
                                        <p:tgtEl>
                                          <p:spTgt spid="3090"/>
                                        </p:tgtEl>
                                        <p:attrNameLst>
                                          <p:attrName>style.visibility</p:attrName>
                                        </p:attrNameLst>
                                      </p:cBhvr>
                                      <p:to>
                                        <p:strVal val="visible"/>
                                      </p:to>
                                    </p:set>
                                    <p:anim calcmode="lin" valueType="num">
                                      <p:cBhvr additive="base">
                                        <p:cTn id="79" dur="500" fill="hold"/>
                                        <p:tgtEl>
                                          <p:spTgt spid="3090"/>
                                        </p:tgtEl>
                                        <p:attrNameLst>
                                          <p:attrName>ppt_x</p:attrName>
                                        </p:attrNameLst>
                                      </p:cBhvr>
                                      <p:tavLst>
                                        <p:tav tm="0">
                                          <p:val>
                                            <p:strVal val="1+#ppt_w/2"/>
                                          </p:val>
                                        </p:tav>
                                        <p:tav tm="100000">
                                          <p:val>
                                            <p:strVal val="#ppt_x"/>
                                          </p:val>
                                        </p:tav>
                                      </p:tavLst>
                                    </p:anim>
                                    <p:anim calcmode="lin" valueType="num">
                                      <p:cBhvr additive="base">
                                        <p:cTn id="80" dur="500" fill="hold"/>
                                        <p:tgtEl>
                                          <p:spTgt spid="3090"/>
                                        </p:tgtEl>
                                        <p:attrNameLst>
                                          <p:attrName>ppt_y</p:attrName>
                                        </p:attrNameLst>
                                      </p:cBhvr>
                                      <p:tavLst>
                                        <p:tav tm="0">
                                          <p:val>
                                            <p:strVal val="#ppt_y"/>
                                          </p:val>
                                        </p:tav>
                                        <p:tav tm="100000">
                                          <p:val>
                                            <p:strVal val="#ppt_y"/>
                                          </p:val>
                                        </p:tav>
                                      </p:tavLst>
                                    </p:anim>
                                  </p:childTnLst>
                                </p:cTn>
                              </p:par>
                              <p:par>
                                <p:cTn id="81" presetID="2" presetClass="entr" presetSubtype="2" fill="hold" grpId="0" nodeType="withEffect">
                                  <p:stCondLst>
                                    <p:cond delay="0"/>
                                  </p:stCondLst>
                                  <p:childTnLst>
                                    <p:set>
                                      <p:cBhvr>
                                        <p:cTn id="82" dur="1" fill="hold">
                                          <p:stCondLst>
                                            <p:cond delay="0"/>
                                          </p:stCondLst>
                                        </p:cTn>
                                        <p:tgtEl>
                                          <p:spTgt spid="17"/>
                                        </p:tgtEl>
                                        <p:attrNameLst>
                                          <p:attrName>style.visibility</p:attrName>
                                        </p:attrNameLst>
                                      </p:cBhvr>
                                      <p:to>
                                        <p:strVal val="visible"/>
                                      </p:to>
                                    </p:set>
                                    <p:anim calcmode="lin" valueType="num">
                                      <p:cBhvr additive="base">
                                        <p:cTn id="83" dur="500" fill="hold"/>
                                        <p:tgtEl>
                                          <p:spTgt spid="17"/>
                                        </p:tgtEl>
                                        <p:attrNameLst>
                                          <p:attrName>ppt_x</p:attrName>
                                        </p:attrNameLst>
                                      </p:cBhvr>
                                      <p:tavLst>
                                        <p:tav tm="0">
                                          <p:val>
                                            <p:strVal val="1+#ppt_w/2"/>
                                          </p:val>
                                        </p:tav>
                                        <p:tav tm="100000">
                                          <p:val>
                                            <p:strVal val="#ppt_x"/>
                                          </p:val>
                                        </p:tav>
                                      </p:tavLst>
                                    </p:anim>
                                    <p:anim calcmode="lin" valueType="num">
                                      <p:cBhvr additive="base">
                                        <p:cTn id="84" dur="500" fill="hold"/>
                                        <p:tgtEl>
                                          <p:spTgt spid="17"/>
                                        </p:tgtEl>
                                        <p:attrNameLst>
                                          <p:attrName>ppt_y</p:attrName>
                                        </p:attrNameLst>
                                      </p:cBhvr>
                                      <p:tavLst>
                                        <p:tav tm="0">
                                          <p:val>
                                            <p:strVal val="#ppt_y"/>
                                          </p:val>
                                        </p:tav>
                                        <p:tav tm="100000">
                                          <p:val>
                                            <p:strVal val="#ppt_y"/>
                                          </p:val>
                                        </p:tav>
                                      </p:tavLst>
                                    </p:anim>
                                  </p:childTnLst>
                                </p:cTn>
                              </p:par>
                              <p:par>
                                <p:cTn id="85" presetID="2" presetClass="entr" presetSubtype="2" fill="hold" nodeType="withEffect">
                                  <p:stCondLst>
                                    <p:cond delay="0"/>
                                  </p:stCondLst>
                                  <p:childTnLst>
                                    <p:set>
                                      <p:cBhvr>
                                        <p:cTn id="86" dur="1" fill="hold">
                                          <p:stCondLst>
                                            <p:cond delay="0"/>
                                          </p:stCondLst>
                                        </p:cTn>
                                        <p:tgtEl>
                                          <p:spTgt spid="3092"/>
                                        </p:tgtEl>
                                        <p:attrNameLst>
                                          <p:attrName>style.visibility</p:attrName>
                                        </p:attrNameLst>
                                      </p:cBhvr>
                                      <p:to>
                                        <p:strVal val="visible"/>
                                      </p:to>
                                    </p:set>
                                    <p:anim calcmode="lin" valueType="num">
                                      <p:cBhvr additive="base">
                                        <p:cTn id="87" dur="500" fill="hold"/>
                                        <p:tgtEl>
                                          <p:spTgt spid="3092"/>
                                        </p:tgtEl>
                                        <p:attrNameLst>
                                          <p:attrName>ppt_x</p:attrName>
                                        </p:attrNameLst>
                                      </p:cBhvr>
                                      <p:tavLst>
                                        <p:tav tm="0">
                                          <p:val>
                                            <p:strVal val="1+#ppt_w/2"/>
                                          </p:val>
                                        </p:tav>
                                        <p:tav tm="100000">
                                          <p:val>
                                            <p:strVal val="#ppt_x"/>
                                          </p:val>
                                        </p:tav>
                                      </p:tavLst>
                                    </p:anim>
                                    <p:anim calcmode="lin" valueType="num">
                                      <p:cBhvr additive="base">
                                        <p:cTn id="88" dur="500" fill="hold"/>
                                        <p:tgtEl>
                                          <p:spTgt spid="3092"/>
                                        </p:tgtEl>
                                        <p:attrNameLst>
                                          <p:attrName>ppt_y</p:attrName>
                                        </p:attrNameLst>
                                      </p:cBhvr>
                                      <p:tavLst>
                                        <p:tav tm="0">
                                          <p:val>
                                            <p:strVal val="#ppt_y"/>
                                          </p:val>
                                        </p:tav>
                                        <p:tav tm="100000">
                                          <p:val>
                                            <p:strVal val="#ppt_y"/>
                                          </p:val>
                                        </p:tav>
                                      </p:tavLst>
                                    </p:anim>
                                  </p:childTnLst>
                                </p:cTn>
                              </p:par>
                              <p:par>
                                <p:cTn id="89" presetID="2" presetClass="entr" presetSubtype="2" fill="hold" nodeType="withEffect">
                                  <p:stCondLst>
                                    <p:cond delay="0"/>
                                  </p:stCondLst>
                                  <p:childTnLst>
                                    <p:set>
                                      <p:cBhvr>
                                        <p:cTn id="90" dur="1" fill="hold">
                                          <p:stCondLst>
                                            <p:cond delay="0"/>
                                          </p:stCondLst>
                                        </p:cTn>
                                        <p:tgtEl>
                                          <p:spTgt spid="3096"/>
                                        </p:tgtEl>
                                        <p:attrNameLst>
                                          <p:attrName>style.visibility</p:attrName>
                                        </p:attrNameLst>
                                      </p:cBhvr>
                                      <p:to>
                                        <p:strVal val="visible"/>
                                      </p:to>
                                    </p:set>
                                    <p:anim calcmode="lin" valueType="num">
                                      <p:cBhvr additive="base">
                                        <p:cTn id="91" dur="500" fill="hold"/>
                                        <p:tgtEl>
                                          <p:spTgt spid="3096"/>
                                        </p:tgtEl>
                                        <p:attrNameLst>
                                          <p:attrName>ppt_x</p:attrName>
                                        </p:attrNameLst>
                                      </p:cBhvr>
                                      <p:tavLst>
                                        <p:tav tm="0">
                                          <p:val>
                                            <p:strVal val="1+#ppt_w/2"/>
                                          </p:val>
                                        </p:tav>
                                        <p:tav tm="100000">
                                          <p:val>
                                            <p:strVal val="#ppt_x"/>
                                          </p:val>
                                        </p:tav>
                                      </p:tavLst>
                                    </p:anim>
                                    <p:anim calcmode="lin" valueType="num">
                                      <p:cBhvr additive="base">
                                        <p:cTn id="92" dur="500" fill="hold"/>
                                        <p:tgtEl>
                                          <p:spTgt spid="3096"/>
                                        </p:tgtEl>
                                        <p:attrNameLst>
                                          <p:attrName>ppt_y</p:attrName>
                                        </p:attrNameLst>
                                      </p:cBhvr>
                                      <p:tavLst>
                                        <p:tav tm="0">
                                          <p:val>
                                            <p:strVal val="#ppt_y"/>
                                          </p:val>
                                        </p:tav>
                                        <p:tav tm="100000">
                                          <p:val>
                                            <p:strVal val="#ppt_y"/>
                                          </p:val>
                                        </p:tav>
                                      </p:tavLst>
                                    </p:anim>
                                  </p:childTnLst>
                                </p:cTn>
                              </p:par>
                              <p:par>
                                <p:cTn id="93" presetID="2" presetClass="entr" presetSubtype="2" fill="hold" grpId="0" nodeType="withEffect">
                                  <p:stCondLst>
                                    <p:cond delay="0"/>
                                  </p:stCondLst>
                                  <p:childTnLst>
                                    <p:set>
                                      <p:cBhvr>
                                        <p:cTn id="94" dur="1" fill="hold">
                                          <p:stCondLst>
                                            <p:cond delay="0"/>
                                          </p:stCondLst>
                                        </p:cTn>
                                        <p:tgtEl>
                                          <p:spTgt spid="18"/>
                                        </p:tgtEl>
                                        <p:attrNameLst>
                                          <p:attrName>style.visibility</p:attrName>
                                        </p:attrNameLst>
                                      </p:cBhvr>
                                      <p:to>
                                        <p:strVal val="visible"/>
                                      </p:to>
                                    </p:set>
                                    <p:anim calcmode="lin" valueType="num">
                                      <p:cBhvr additive="base">
                                        <p:cTn id="95" dur="500" fill="hold"/>
                                        <p:tgtEl>
                                          <p:spTgt spid="18"/>
                                        </p:tgtEl>
                                        <p:attrNameLst>
                                          <p:attrName>ppt_x</p:attrName>
                                        </p:attrNameLst>
                                      </p:cBhvr>
                                      <p:tavLst>
                                        <p:tav tm="0">
                                          <p:val>
                                            <p:strVal val="1+#ppt_w/2"/>
                                          </p:val>
                                        </p:tav>
                                        <p:tav tm="100000">
                                          <p:val>
                                            <p:strVal val="#ppt_x"/>
                                          </p:val>
                                        </p:tav>
                                      </p:tavLst>
                                    </p:anim>
                                    <p:anim calcmode="lin" valueType="num">
                                      <p:cBhvr additive="base">
                                        <p:cTn id="96" dur="500" fill="hold"/>
                                        <p:tgtEl>
                                          <p:spTgt spid="18"/>
                                        </p:tgtEl>
                                        <p:attrNameLst>
                                          <p:attrName>ppt_y</p:attrName>
                                        </p:attrNameLst>
                                      </p:cBhvr>
                                      <p:tavLst>
                                        <p:tav tm="0">
                                          <p:val>
                                            <p:strVal val="#ppt_y"/>
                                          </p:val>
                                        </p:tav>
                                        <p:tav tm="100000">
                                          <p:val>
                                            <p:strVal val="#ppt_y"/>
                                          </p:val>
                                        </p:tav>
                                      </p:tavLst>
                                    </p:anim>
                                  </p:childTnLst>
                                </p:cTn>
                              </p:par>
                              <p:par>
                                <p:cTn id="97" presetID="2" presetClass="entr" presetSubtype="2" fill="hold" grpId="0" nodeType="withEffect">
                                  <p:stCondLst>
                                    <p:cond delay="0"/>
                                  </p:stCondLst>
                                  <p:childTnLst>
                                    <p:set>
                                      <p:cBhvr>
                                        <p:cTn id="98" dur="1" fill="hold">
                                          <p:stCondLst>
                                            <p:cond delay="0"/>
                                          </p:stCondLst>
                                        </p:cTn>
                                        <p:tgtEl>
                                          <p:spTgt spid="19"/>
                                        </p:tgtEl>
                                        <p:attrNameLst>
                                          <p:attrName>style.visibility</p:attrName>
                                        </p:attrNameLst>
                                      </p:cBhvr>
                                      <p:to>
                                        <p:strVal val="visible"/>
                                      </p:to>
                                    </p:set>
                                    <p:anim calcmode="lin" valueType="num">
                                      <p:cBhvr additive="base">
                                        <p:cTn id="99" dur="500" fill="hold"/>
                                        <p:tgtEl>
                                          <p:spTgt spid="19"/>
                                        </p:tgtEl>
                                        <p:attrNameLst>
                                          <p:attrName>ppt_x</p:attrName>
                                        </p:attrNameLst>
                                      </p:cBhvr>
                                      <p:tavLst>
                                        <p:tav tm="0">
                                          <p:val>
                                            <p:strVal val="1+#ppt_w/2"/>
                                          </p:val>
                                        </p:tav>
                                        <p:tav tm="100000">
                                          <p:val>
                                            <p:strVal val="#ppt_x"/>
                                          </p:val>
                                        </p:tav>
                                      </p:tavLst>
                                    </p:anim>
                                    <p:anim calcmode="lin" valueType="num">
                                      <p:cBhvr additive="base">
                                        <p:cTn id="100" dur="500" fill="hold"/>
                                        <p:tgtEl>
                                          <p:spTgt spid="19"/>
                                        </p:tgtEl>
                                        <p:attrNameLst>
                                          <p:attrName>ppt_y</p:attrName>
                                        </p:attrNameLst>
                                      </p:cBhvr>
                                      <p:tavLst>
                                        <p:tav tm="0">
                                          <p:val>
                                            <p:strVal val="#ppt_y"/>
                                          </p:val>
                                        </p:tav>
                                        <p:tav tm="100000">
                                          <p:val>
                                            <p:strVal val="#ppt_y"/>
                                          </p:val>
                                        </p:tav>
                                      </p:tavLst>
                                    </p:anim>
                                  </p:childTnLst>
                                </p:cTn>
                              </p:par>
                              <p:par>
                                <p:cTn id="101" presetID="2" presetClass="entr" presetSubtype="2" fill="hold" grpId="0" nodeType="withEffect">
                                  <p:stCondLst>
                                    <p:cond delay="0"/>
                                  </p:stCondLst>
                                  <p:childTnLst>
                                    <p:set>
                                      <p:cBhvr>
                                        <p:cTn id="102" dur="1" fill="hold">
                                          <p:stCondLst>
                                            <p:cond delay="0"/>
                                          </p:stCondLst>
                                        </p:cTn>
                                        <p:tgtEl>
                                          <p:spTgt spid="24"/>
                                        </p:tgtEl>
                                        <p:attrNameLst>
                                          <p:attrName>style.visibility</p:attrName>
                                        </p:attrNameLst>
                                      </p:cBhvr>
                                      <p:to>
                                        <p:strVal val="visible"/>
                                      </p:to>
                                    </p:set>
                                    <p:anim calcmode="lin" valueType="num">
                                      <p:cBhvr additive="base">
                                        <p:cTn id="103" dur="500" fill="hold"/>
                                        <p:tgtEl>
                                          <p:spTgt spid="24"/>
                                        </p:tgtEl>
                                        <p:attrNameLst>
                                          <p:attrName>ppt_x</p:attrName>
                                        </p:attrNameLst>
                                      </p:cBhvr>
                                      <p:tavLst>
                                        <p:tav tm="0">
                                          <p:val>
                                            <p:strVal val="1+#ppt_w/2"/>
                                          </p:val>
                                        </p:tav>
                                        <p:tav tm="100000">
                                          <p:val>
                                            <p:strVal val="#ppt_x"/>
                                          </p:val>
                                        </p:tav>
                                      </p:tavLst>
                                    </p:anim>
                                    <p:anim calcmode="lin" valueType="num">
                                      <p:cBhvr additive="base">
                                        <p:cTn id="104"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1" grpId="0" animBg="1"/>
      <p:bldP spid="20" grpId="0" animBg="1"/>
      <p:bldP spid="2" grpId="0"/>
      <p:bldP spid="4" grpId="0"/>
      <p:bldP spid="5" grpId="0"/>
      <p:bldP spid="6" grpId="0"/>
      <p:bldP spid="11" grpId="0"/>
      <p:bldP spid="12" grpId="0"/>
      <p:bldP spid="15" grpId="0"/>
      <p:bldP spid="16" grpId="0"/>
      <p:bldP spid="17" grpId="0"/>
      <p:bldP spid="18" grpId="0"/>
      <p:bldP spid="19" grpId="0"/>
      <p:bldP spid="24" grpId="0"/>
      <p:bldP spid="2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lowchart: Delay 4">
            <a:extLst>
              <a:ext uri="{FF2B5EF4-FFF2-40B4-BE49-F238E27FC236}">
                <a16:creationId xmlns:a16="http://schemas.microsoft.com/office/drawing/2014/main" id="{94FE84DE-C966-F4E5-4252-AD31F76EC5EF}"/>
              </a:ext>
            </a:extLst>
          </p:cNvPr>
          <p:cNvSpPr/>
          <p:nvPr/>
        </p:nvSpPr>
        <p:spPr>
          <a:xfrm>
            <a:off x="0" y="0"/>
            <a:ext cx="6761018" cy="6858000"/>
          </a:xfrm>
          <a:prstGeom prst="flowChartDelay">
            <a:avLst/>
          </a:prstGeom>
          <a:solidFill>
            <a:schemeClr val="accent2"/>
          </a:solidFill>
          <a:ln>
            <a:solidFill>
              <a:schemeClr val="accent2"/>
            </a:solidFill>
          </a:ln>
          <a:effectLst>
            <a:outerShdw blurRad="50800" dist="38100" dir="2700000" algn="tl" rotWithShape="0">
              <a:prstClr val="black">
                <a:alpha val="40000"/>
              </a:prstClr>
            </a:outerShdw>
          </a:effectLst>
        </p:spPr>
        <p:style>
          <a:lnRef idx="1">
            <a:schemeClr val="accent4"/>
          </a:lnRef>
          <a:fillRef idx="2">
            <a:schemeClr val="accent4"/>
          </a:fillRef>
          <a:effectRef idx="1">
            <a:schemeClr val="accent4"/>
          </a:effectRef>
          <a:fontRef idx="minor">
            <a:schemeClr val="dk1"/>
          </a:fontRef>
        </p:style>
        <p:txBody>
          <a:bodyPr rtlCol="0" anchor="ctr"/>
          <a:lstStyle/>
          <a:p>
            <a:pPr algn="ctr"/>
            <a:endParaRPr lang="en-IN" dirty="0"/>
          </a:p>
        </p:txBody>
      </p:sp>
      <p:sp>
        <p:nvSpPr>
          <p:cNvPr id="4" name="TextBox 3">
            <a:extLst>
              <a:ext uri="{FF2B5EF4-FFF2-40B4-BE49-F238E27FC236}">
                <a16:creationId xmlns:a16="http://schemas.microsoft.com/office/drawing/2014/main" id="{B02101D1-74C8-712F-BAFD-30DB387AC0A9}"/>
              </a:ext>
            </a:extLst>
          </p:cNvPr>
          <p:cNvSpPr txBox="1"/>
          <p:nvPr/>
        </p:nvSpPr>
        <p:spPr>
          <a:xfrm>
            <a:off x="0" y="2747033"/>
            <a:ext cx="6610238" cy="830997"/>
          </a:xfrm>
          <a:prstGeom prst="rect">
            <a:avLst/>
          </a:prstGeom>
          <a:noFill/>
        </p:spPr>
        <p:txBody>
          <a:bodyPr wrap="square" rtlCol="0">
            <a:spAutoFit/>
          </a:bodyPr>
          <a:lstStyle/>
          <a:p>
            <a:r>
              <a:rPr lang="en-IN" sz="4800" dirty="0">
                <a:ln w="0"/>
                <a:solidFill>
                  <a:schemeClr val="bg2">
                    <a:lumMod val="10000"/>
                  </a:schemeClr>
                </a:solidFill>
                <a:effectLst>
                  <a:outerShdw blurRad="38100" dist="38100" dir="2700000" algn="tl">
                    <a:srgbClr val="000000">
                      <a:alpha val="43137"/>
                    </a:srgbClr>
                  </a:outerShdw>
                </a:effectLst>
                <a:latin typeface="Arial Rounded MT Bold" panose="020F0704030504030204" pitchFamily="34" charset="0"/>
              </a:rPr>
              <a:t>Quick Handson Demo</a:t>
            </a:r>
          </a:p>
        </p:txBody>
      </p:sp>
      <p:pic>
        <p:nvPicPr>
          <p:cNvPr id="4098" name="Picture 2" descr="Demo Royalty Free Vector Image - VectorStock">
            <a:extLst>
              <a:ext uri="{FF2B5EF4-FFF2-40B4-BE49-F238E27FC236}">
                <a16:creationId xmlns:a16="http://schemas.microsoft.com/office/drawing/2014/main" id="{3ED15841-EF83-C4F8-6698-E1610D0050D2}"/>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1018" t="16162" r="6800" b="22020"/>
          <a:stretch/>
        </p:blipFill>
        <p:spPr bwMode="auto">
          <a:xfrm>
            <a:off x="7213599" y="1403927"/>
            <a:ext cx="4695553" cy="38146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493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par>
                                <p:cTn id="10" presetID="10" presetClass="entr" presetSubtype="0" fill="hold" nodeType="withEffect">
                                  <p:stCondLst>
                                    <p:cond delay="0"/>
                                  </p:stCondLst>
                                  <p:childTnLst>
                                    <p:set>
                                      <p:cBhvr>
                                        <p:cTn id="11" dur="1" fill="hold">
                                          <p:stCondLst>
                                            <p:cond delay="0"/>
                                          </p:stCondLst>
                                        </p:cTn>
                                        <p:tgtEl>
                                          <p:spTgt spid="4098"/>
                                        </p:tgtEl>
                                        <p:attrNameLst>
                                          <p:attrName>style.visibility</p:attrName>
                                        </p:attrNameLst>
                                      </p:cBhvr>
                                      <p:to>
                                        <p:strVal val="visible"/>
                                      </p:to>
                                    </p:set>
                                    <p:animEffect transition="in" filter="fade">
                                      <p:cBhvr>
                                        <p:cTn id="12" dur="750"/>
                                        <p:tgtEl>
                                          <p:spTgt spid="4098"/>
                                        </p:tgtEl>
                                      </p:cBhvr>
                                    </p:animEffect>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Diagonal Corners Snipped 12">
            <a:extLst>
              <a:ext uri="{FF2B5EF4-FFF2-40B4-BE49-F238E27FC236}">
                <a16:creationId xmlns:a16="http://schemas.microsoft.com/office/drawing/2014/main" id="{A8330CE1-3426-3A7E-D198-640D4990C556}"/>
              </a:ext>
            </a:extLst>
          </p:cNvPr>
          <p:cNvSpPr/>
          <p:nvPr/>
        </p:nvSpPr>
        <p:spPr>
          <a:xfrm>
            <a:off x="0" y="0"/>
            <a:ext cx="12192000" cy="6858000"/>
          </a:xfrm>
          <a:prstGeom prst="snip2DiagRect">
            <a:avLst>
              <a:gd name="adj1" fmla="val 0"/>
              <a:gd name="adj2" fmla="val 50000"/>
            </a:avLst>
          </a:prstGeom>
          <a:solidFill>
            <a:schemeClr val="accent4">
              <a:lumMod val="60000"/>
              <a:lumOff val="40000"/>
            </a:schemeClr>
          </a:solidFill>
          <a:ln>
            <a:noFill/>
          </a:ln>
          <a:effectLst>
            <a:outerShdw blurRad="50800" dist="38100" algn="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10" name="Rectangle: Rounded Corners 9">
            <a:extLst>
              <a:ext uri="{FF2B5EF4-FFF2-40B4-BE49-F238E27FC236}">
                <a16:creationId xmlns:a16="http://schemas.microsoft.com/office/drawing/2014/main" id="{44361C54-F1DE-2E1F-F17C-A21FAC413B7C}"/>
              </a:ext>
            </a:extLst>
          </p:cNvPr>
          <p:cNvSpPr/>
          <p:nvPr/>
        </p:nvSpPr>
        <p:spPr>
          <a:xfrm>
            <a:off x="6458673" y="2465408"/>
            <a:ext cx="5326928" cy="3864008"/>
          </a:xfrm>
          <a:prstGeom prst="roundRect">
            <a:avLst>
              <a:gd name="adj" fmla="val 25919"/>
            </a:avLst>
          </a:prstGeom>
          <a:solidFill>
            <a:schemeClr val="accent1">
              <a:lumMod val="60000"/>
              <a:lumOff val="40000"/>
            </a:schemeClr>
          </a:solidFill>
          <a:ln>
            <a:noFill/>
          </a:ln>
          <a:effectLst>
            <a:outerShdw blurRad="50800" dist="38100" dir="2700000" algn="tl"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scene3d>
              <a:camera prst="isometricRightUp"/>
              <a:lightRig rig="threePt" dir="t"/>
            </a:scene3d>
          </a:bodyPr>
          <a:lstStyle/>
          <a:p>
            <a:pPr algn="ctr"/>
            <a:endParaRPr lang="en-IN" dirty="0"/>
          </a:p>
        </p:txBody>
      </p:sp>
      <p:sp>
        <p:nvSpPr>
          <p:cNvPr id="4" name="TextBox 3">
            <a:extLst>
              <a:ext uri="{FF2B5EF4-FFF2-40B4-BE49-F238E27FC236}">
                <a16:creationId xmlns:a16="http://schemas.microsoft.com/office/drawing/2014/main" id="{FE6092FE-3305-E199-6FE7-A38DA5D28E24}"/>
              </a:ext>
            </a:extLst>
          </p:cNvPr>
          <p:cNvSpPr txBox="1"/>
          <p:nvPr/>
        </p:nvSpPr>
        <p:spPr>
          <a:xfrm>
            <a:off x="135393" y="1174923"/>
            <a:ext cx="6184383" cy="1569660"/>
          </a:xfrm>
          <a:prstGeom prst="rect">
            <a:avLst/>
          </a:prstGeom>
          <a:noFill/>
        </p:spPr>
        <p:txBody>
          <a:bodyPr wrap="square" rtlCol="0">
            <a:spAutoFit/>
          </a:bodyPr>
          <a:lstStyle/>
          <a:p>
            <a:r>
              <a:rPr lang="en-IN" sz="9600" dirty="0">
                <a:solidFill>
                  <a:schemeClr val="accent1">
                    <a:lumMod val="50000"/>
                  </a:schemeClr>
                </a:solidFill>
                <a:latin typeface="Berlin Sans FB" panose="020E0602020502020306" pitchFamily="34" charset="0"/>
              </a:rPr>
              <a:t>Thank you!</a:t>
            </a:r>
          </a:p>
        </p:txBody>
      </p:sp>
      <p:sp>
        <p:nvSpPr>
          <p:cNvPr id="7" name="TextBox 6">
            <a:extLst>
              <a:ext uri="{FF2B5EF4-FFF2-40B4-BE49-F238E27FC236}">
                <a16:creationId xmlns:a16="http://schemas.microsoft.com/office/drawing/2014/main" id="{E1FB8EBB-123C-2997-6CE1-4FD07D3CC592}"/>
              </a:ext>
            </a:extLst>
          </p:cNvPr>
          <p:cNvSpPr txBox="1"/>
          <p:nvPr/>
        </p:nvSpPr>
        <p:spPr>
          <a:xfrm>
            <a:off x="7726219" y="4193309"/>
            <a:ext cx="3288145" cy="1477328"/>
          </a:xfrm>
          <a:prstGeom prst="rect">
            <a:avLst/>
          </a:prstGeom>
          <a:noFill/>
        </p:spPr>
        <p:txBody>
          <a:bodyPr wrap="square" rtlCol="0">
            <a:spAutoFit/>
            <a:scene3d>
              <a:camera prst="orthographicFront"/>
              <a:lightRig rig="threePt" dir="t"/>
            </a:scene3d>
            <a:sp3d extrusionH="57150">
              <a:bevelT w="38100" h="38100" prst="relaxedInset"/>
            </a:sp3d>
          </a:bodyPr>
          <a:lstStyle/>
          <a:p>
            <a:pPr algn="ctr"/>
            <a:r>
              <a:rPr lang="en-IN" dirty="0"/>
              <a:t>Adarsh S</a:t>
            </a:r>
          </a:p>
          <a:p>
            <a:pPr algn="ctr"/>
            <a:r>
              <a:rPr lang="en-IN" dirty="0"/>
              <a:t>Dadapeer P</a:t>
            </a:r>
          </a:p>
          <a:p>
            <a:pPr algn="ctr"/>
            <a:r>
              <a:rPr lang="en-IN" dirty="0"/>
              <a:t>Shanawaz MD</a:t>
            </a:r>
          </a:p>
          <a:p>
            <a:pPr algn="ctr"/>
            <a:r>
              <a:rPr lang="en-IN" dirty="0"/>
              <a:t>Sushwanth A</a:t>
            </a:r>
          </a:p>
          <a:p>
            <a:pPr algn="ctr"/>
            <a:r>
              <a:rPr lang="en-IN" dirty="0"/>
              <a:t>Tejas s</a:t>
            </a:r>
          </a:p>
        </p:txBody>
      </p:sp>
      <p:sp>
        <p:nvSpPr>
          <p:cNvPr id="8" name="TextBox 7">
            <a:extLst>
              <a:ext uri="{FF2B5EF4-FFF2-40B4-BE49-F238E27FC236}">
                <a16:creationId xmlns:a16="http://schemas.microsoft.com/office/drawing/2014/main" id="{AB1A08DB-01E8-D758-8ED7-11346824F1E9}"/>
              </a:ext>
            </a:extLst>
          </p:cNvPr>
          <p:cNvSpPr txBox="1"/>
          <p:nvPr/>
        </p:nvSpPr>
        <p:spPr>
          <a:xfrm>
            <a:off x="3253114" y="2667638"/>
            <a:ext cx="2817090" cy="369332"/>
          </a:xfrm>
          <a:prstGeom prst="rect">
            <a:avLst/>
          </a:prstGeom>
          <a:noFill/>
        </p:spPr>
        <p:txBody>
          <a:bodyPr wrap="square" rtlCol="0">
            <a:spAutoFit/>
          </a:bodyPr>
          <a:lstStyle/>
          <a:p>
            <a:r>
              <a:rPr lang="en-IN" dirty="0">
                <a:latin typeface="Comic Sans MS" panose="030F0702030302020204" pitchFamily="66" charset="0"/>
              </a:rPr>
              <a:t>And we’re open for Q&amp;A</a:t>
            </a:r>
          </a:p>
        </p:txBody>
      </p:sp>
      <p:pic>
        <p:nvPicPr>
          <p:cNvPr id="17" name="Picture 16">
            <a:extLst>
              <a:ext uri="{FF2B5EF4-FFF2-40B4-BE49-F238E27FC236}">
                <a16:creationId xmlns:a16="http://schemas.microsoft.com/office/drawing/2014/main" id="{DA5C655D-DBDA-D3E1-D961-0BE87DB42D50}"/>
              </a:ext>
            </a:extLst>
          </p:cNvPr>
          <p:cNvPicPr>
            <a:picLocks noChangeAspect="1"/>
          </p:cNvPicPr>
          <p:nvPr/>
        </p:nvPicPr>
        <p:blipFill rotWithShape="1">
          <a:blip r:embed="rId2">
            <a:extLst>
              <a:ext uri="{28A0092B-C50C-407E-A947-70E740481C1C}">
                <a14:useLocalDpi xmlns:a14="http://schemas.microsoft.com/office/drawing/2010/main" val="0"/>
              </a:ext>
            </a:extLst>
          </a:blip>
          <a:srcRect b="11857"/>
          <a:stretch/>
        </p:blipFill>
        <p:spPr>
          <a:xfrm>
            <a:off x="7235611" y="3140232"/>
            <a:ext cx="3773051" cy="2530405"/>
          </a:xfrm>
          <a:prstGeom prst="roundRect">
            <a:avLst/>
          </a:prstGeom>
        </p:spPr>
      </p:pic>
      <p:sp>
        <p:nvSpPr>
          <p:cNvPr id="3" name="TextBox 2">
            <a:extLst>
              <a:ext uri="{FF2B5EF4-FFF2-40B4-BE49-F238E27FC236}">
                <a16:creationId xmlns:a16="http://schemas.microsoft.com/office/drawing/2014/main" id="{06F2EE39-20AB-E285-BD12-F0ED4A38EA24}"/>
              </a:ext>
            </a:extLst>
          </p:cNvPr>
          <p:cNvSpPr txBox="1"/>
          <p:nvPr/>
        </p:nvSpPr>
        <p:spPr>
          <a:xfrm>
            <a:off x="3181350" y="3790950"/>
            <a:ext cx="2743200" cy="1477328"/>
          </a:xfrm>
          <a:prstGeom prst="rect">
            <a:avLst/>
          </a:prstGeom>
          <a:noFill/>
        </p:spPr>
        <p:txBody>
          <a:bodyPr wrap="square" rtlCol="0">
            <a:spAutoFit/>
          </a:bodyPr>
          <a:lstStyle/>
          <a:p>
            <a:pPr algn="ctr"/>
            <a:r>
              <a:rPr lang="en-IN" dirty="0">
                <a:ln w="0"/>
                <a:effectLst>
                  <a:outerShdw blurRad="38100" dist="19050" dir="2700000" algn="tl" rotWithShape="0">
                    <a:schemeClr val="dk1">
                      <a:alpha val="40000"/>
                    </a:schemeClr>
                  </a:outerShdw>
                </a:effectLst>
                <a:latin typeface="Bahnschrift SemiBold" panose="020B0502040204020203" pitchFamily="34" charset="0"/>
              </a:rPr>
              <a:t>Adarsh Shetty</a:t>
            </a:r>
          </a:p>
          <a:p>
            <a:pPr algn="ctr"/>
            <a:r>
              <a:rPr lang="en-IN" dirty="0" err="1">
                <a:ln w="0"/>
                <a:effectLst>
                  <a:outerShdw blurRad="38100" dist="19050" dir="2700000" algn="tl" rotWithShape="0">
                    <a:schemeClr val="dk1">
                      <a:alpha val="40000"/>
                    </a:schemeClr>
                  </a:outerShdw>
                </a:effectLst>
                <a:latin typeface="Bahnschrift SemiBold" panose="020B0502040204020203" pitchFamily="34" charset="0"/>
              </a:rPr>
              <a:t>Dadapeer</a:t>
            </a:r>
            <a:r>
              <a:rPr lang="en-IN" dirty="0">
                <a:ln w="0"/>
                <a:effectLst>
                  <a:outerShdw blurRad="38100" dist="19050" dir="2700000" algn="tl" rotWithShape="0">
                    <a:schemeClr val="dk1">
                      <a:alpha val="40000"/>
                    </a:schemeClr>
                  </a:outerShdw>
                </a:effectLst>
                <a:latin typeface="Bahnschrift SemiBold" panose="020B0502040204020203" pitchFamily="34" charset="0"/>
              </a:rPr>
              <a:t> P</a:t>
            </a:r>
          </a:p>
          <a:p>
            <a:pPr algn="ctr"/>
            <a:r>
              <a:rPr lang="en-IN" dirty="0">
                <a:ln w="0"/>
                <a:effectLst>
                  <a:outerShdw blurRad="38100" dist="19050" dir="2700000" algn="tl" rotWithShape="0">
                    <a:schemeClr val="dk1">
                      <a:alpha val="40000"/>
                    </a:schemeClr>
                  </a:outerShdw>
                </a:effectLst>
                <a:latin typeface="Bahnschrift SemiBold" panose="020B0502040204020203" pitchFamily="34" charset="0"/>
              </a:rPr>
              <a:t>Md  </a:t>
            </a:r>
            <a:r>
              <a:rPr lang="en-IN" dirty="0" err="1">
                <a:ln w="0"/>
                <a:effectLst>
                  <a:outerShdw blurRad="38100" dist="19050" dir="2700000" algn="tl" rotWithShape="0">
                    <a:schemeClr val="dk1">
                      <a:alpha val="40000"/>
                    </a:schemeClr>
                  </a:outerShdw>
                </a:effectLst>
                <a:latin typeface="Bahnschrift SemiBold" panose="020B0502040204020203" pitchFamily="34" charset="0"/>
              </a:rPr>
              <a:t>Shanawaz</a:t>
            </a:r>
            <a:r>
              <a:rPr lang="en-IN" dirty="0">
                <a:ln w="0"/>
                <a:effectLst>
                  <a:outerShdw blurRad="38100" dist="19050" dir="2700000" algn="tl" rotWithShape="0">
                    <a:schemeClr val="dk1">
                      <a:alpha val="40000"/>
                    </a:schemeClr>
                  </a:outerShdw>
                </a:effectLst>
                <a:latin typeface="Bahnschrift SemiBold" panose="020B0502040204020203" pitchFamily="34" charset="0"/>
              </a:rPr>
              <a:t> </a:t>
            </a:r>
          </a:p>
          <a:p>
            <a:pPr algn="ctr"/>
            <a:r>
              <a:rPr lang="en-IN" dirty="0">
                <a:ln w="0"/>
                <a:effectLst>
                  <a:outerShdw blurRad="38100" dist="19050" dir="2700000" algn="tl" rotWithShape="0">
                    <a:schemeClr val="dk1">
                      <a:alpha val="40000"/>
                    </a:schemeClr>
                  </a:outerShdw>
                </a:effectLst>
                <a:latin typeface="Bahnschrift SemiBold" panose="020B0502040204020203" pitchFamily="34" charset="0"/>
              </a:rPr>
              <a:t>Sushwanth A</a:t>
            </a:r>
          </a:p>
          <a:p>
            <a:pPr algn="ctr"/>
            <a:r>
              <a:rPr lang="en-IN" dirty="0" err="1">
                <a:ln w="0"/>
                <a:effectLst>
                  <a:outerShdw blurRad="38100" dist="19050" dir="2700000" algn="tl" rotWithShape="0">
                    <a:schemeClr val="dk1">
                      <a:alpha val="40000"/>
                    </a:schemeClr>
                  </a:outerShdw>
                </a:effectLst>
                <a:latin typeface="Bahnschrift SemiBold" panose="020B0502040204020203" pitchFamily="34" charset="0"/>
              </a:rPr>
              <a:t>Tejas</a:t>
            </a:r>
            <a:r>
              <a:rPr lang="en-IN" dirty="0">
                <a:ln w="0"/>
                <a:effectLst>
                  <a:outerShdw blurRad="38100" dist="19050" dir="2700000" algn="tl" rotWithShape="0">
                    <a:schemeClr val="dk1">
                      <a:alpha val="40000"/>
                    </a:schemeClr>
                  </a:outerShdw>
                </a:effectLst>
                <a:latin typeface="Bahnschrift SemiBold" panose="020B0502040204020203" pitchFamily="34" charset="0"/>
              </a:rPr>
              <a:t> S</a:t>
            </a:r>
          </a:p>
        </p:txBody>
      </p:sp>
    </p:spTree>
    <p:extLst>
      <p:ext uri="{BB962C8B-B14F-4D97-AF65-F5344CB8AC3E}">
        <p14:creationId xmlns:p14="http://schemas.microsoft.com/office/powerpoint/2010/main" val="34641406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4673</TotalTime>
  <Words>249</Words>
  <Application>Microsoft Office PowerPoint</Application>
  <PresentationFormat>Widescreen</PresentationFormat>
  <Paragraphs>51</Paragraphs>
  <Slides>7</Slides>
  <Notes>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7</vt:i4>
      </vt:variant>
    </vt:vector>
  </HeadingPairs>
  <TitlesOfParts>
    <vt:vector size="19" baseType="lpstr">
      <vt:lpstr>Arial</vt:lpstr>
      <vt:lpstr>Arial Rounded MT Bold</vt:lpstr>
      <vt:lpstr>Bahnschrift SemiBold</vt:lpstr>
      <vt:lpstr>Bahnschrift SemiBold SemiConden</vt:lpstr>
      <vt:lpstr>Berlin Sans FB</vt:lpstr>
      <vt:lpstr>Calibri</vt:lpstr>
      <vt:lpstr>Calibri Light</vt:lpstr>
      <vt:lpstr>Cambria</vt:lpstr>
      <vt:lpstr>Comic Sans MS</vt:lpstr>
      <vt:lpstr>Lucida Calligraphy</vt:lpstr>
      <vt:lpstr>Open Sans</vt:lpstr>
      <vt:lpstr>Office Theme</vt:lpstr>
      <vt:lpstr>PowerPoint Presentation</vt:lpstr>
      <vt:lpstr>PowerPoint Presentation</vt:lpstr>
      <vt:lpstr>PowerPoint Presentation</vt:lpstr>
      <vt:lpstr>PowerPoint Presentation</vt:lpstr>
      <vt:lpstr>Frontend</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Sushwanth A</dc:creator>
  <cp:lastModifiedBy>Sushwanth A</cp:lastModifiedBy>
  <cp:revision>8</cp:revision>
  <dcterms:created xsi:type="dcterms:W3CDTF">2023-10-19T02:55:01Z</dcterms:created>
  <dcterms:modified xsi:type="dcterms:W3CDTF">2023-11-07T12:35:07Z</dcterms:modified>
</cp:coreProperties>
</file>

<file path=docProps/thumbnail.jpeg>
</file>